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  <p:sldId id="262" r:id="rId8"/>
    <p:sldId id="260" r:id="rId9"/>
    <p:sldId id="257" r:id="rId10"/>
    <p:sldId id="261" r:id="rId11"/>
    <p:sldId id="264" r:id="rId12"/>
    <p:sldId id="26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B0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56619-9F21-4964-B85A-5E1A07ED1F56}" v="195" dt="2021-05-19T12:33:35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sa Hiltunen" userId="c9ed2a9a-4805-4010-be96-934f052e34b8" providerId="ADAL" clId="{53E56619-9F21-4964-B85A-5E1A07ED1F56}"/>
    <pc:docChg chg="modSld">
      <pc:chgData name="Pipsa Hiltunen" userId="c9ed2a9a-4805-4010-be96-934f052e34b8" providerId="ADAL" clId="{53E56619-9F21-4964-B85A-5E1A07ED1F56}" dt="2021-05-19T12:33:35.960" v="199"/>
      <pc:docMkLst>
        <pc:docMk/>
      </pc:docMkLst>
      <pc:sldChg chg="addSp modSp modTransition modAnim">
        <pc:chgData name="Pipsa Hiltunen" userId="c9ed2a9a-4805-4010-be96-934f052e34b8" providerId="ADAL" clId="{53E56619-9F21-4964-B85A-5E1A07ED1F56}" dt="2021-05-19T12:33:35.960" v="199"/>
        <pc:sldMkLst>
          <pc:docMk/>
          <pc:sldMk cId="2505328703" sldId="256"/>
        </pc:sldMkLst>
        <pc:spChg chg="mod">
          <ac:chgData name="Pipsa Hiltunen" userId="c9ed2a9a-4805-4010-be96-934f052e34b8" providerId="ADAL" clId="{53E56619-9F21-4964-B85A-5E1A07ED1F56}" dt="2021-05-19T12:08:12.123" v="23" actId="164"/>
          <ac:spMkLst>
            <pc:docMk/>
            <pc:sldMk cId="2505328703" sldId="256"/>
            <ac:spMk id="13" creationId="{6CB5BCD9-C484-4EFF-A3B6-460A55A15C55}"/>
          </ac:spMkLst>
        </pc:spChg>
        <pc:spChg chg="mod">
          <ac:chgData name="Pipsa Hiltunen" userId="c9ed2a9a-4805-4010-be96-934f052e34b8" providerId="ADAL" clId="{53E56619-9F21-4964-B85A-5E1A07ED1F56}" dt="2021-05-19T12:08:19.922" v="24" actId="164"/>
          <ac:spMkLst>
            <pc:docMk/>
            <pc:sldMk cId="2505328703" sldId="256"/>
            <ac:spMk id="18" creationId="{4C51B3A0-44CA-488C-9D95-052B852B1927}"/>
          </ac:spMkLst>
        </pc:spChg>
        <pc:spChg chg="mod">
          <ac:chgData name="Pipsa Hiltunen" userId="c9ed2a9a-4805-4010-be96-934f052e34b8" providerId="ADAL" clId="{53E56619-9F21-4964-B85A-5E1A07ED1F56}" dt="2021-05-19T12:08:28.214" v="25" actId="164"/>
          <ac:spMkLst>
            <pc:docMk/>
            <pc:sldMk cId="2505328703" sldId="256"/>
            <ac:spMk id="20" creationId="{3BBC69B8-0B49-4891-82E2-7C220483A2C3}"/>
          </ac:spMkLst>
        </pc:spChg>
        <pc:spChg chg="mod">
          <ac:chgData name="Pipsa Hiltunen" userId="c9ed2a9a-4805-4010-be96-934f052e34b8" providerId="ADAL" clId="{53E56619-9F21-4964-B85A-5E1A07ED1F56}" dt="2021-05-19T12:08:12.123" v="23" actId="164"/>
          <ac:spMkLst>
            <pc:docMk/>
            <pc:sldMk cId="2505328703" sldId="256"/>
            <ac:spMk id="27" creationId="{931C86AD-35FE-4959-915B-366E84575E2F}"/>
          </ac:spMkLst>
        </pc:spChg>
        <pc:spChg chg="mod">
          <ac:chgData name="Pipsa Hiltunen" userId="c9ed2a9a-4805-4010-be96-934f052e34b8" providerId="ADAL" clId="{53E56619-9F21-4964-B85A-5E1A07ED1F56}" dt="2021-05-19T12:08:19.922" v="24" actId="164"/>
          <ac:spMkLst>
            <pc:docMk/>
            <pc:sldMk cId="2505328703" sldId="256"/>
            <ac:spMk id="28" creationId="{A65EFBA2-3AA1-43ED-A4B8-957A4B204845}"/>
          </ac:spMkLst>
        </pc:spChg>
        <pc:spChg chg="mod">
          <ac:chgData name="Pipsa Hiltunen" userId="c9ed2a9a-4805-4010-be96-934f052e34b8" providerId="ADAL" clId="{53E56619-9F21-4964-B85A-5E1A07ED1F56}" dt="2021-05-19T12:08:28.214" v="25" actId="164"/>
          <ac:spMkLst>
            <pc:docMk/>
            <pc:sldMk cId="2505328703" sldId="256"/>
            <ac:spMk id="29" creationId="{36FFCD20-742D-405C-BDF9-70796FB4C9CC}"/>
          </ac:spMkLst>
        </pc:spChg>
        <pc:grpChg chg="add mod">
          <ac:chgData name="Pipsa Hiltunen" userId="c9ed2a9a-4805-4010-be96-934f052e34b8" providerId="ADAL" clId="{53E56619-9F21-4964-B85A-5E1A07ED1F56}" dt="2021-05-19T12:08:12.123" v="23" actId="164"/>
          <ac:grpSpMkLst>
            <pc:docMk/>
            <pc:sldMk cId="2505328703" sldId="256"/>
            <ac:grpSpMk id="6" creationId="{3656AAA3-348D-4AE7-A6D1-170068ECEBE6}"/>
          </ac:grpSpMkLst>
        </pc:grpChg>
        <pc:grpChg chg="add mod">
          <ac:chgData name="Pipsa Hiltunen" userId="c9ed2a9a-4805-4010-be96-934f052e34b8" providerId="ADAL" clId="{53E56619-9F21-4964-B85A-5E1A07ED1F56}" dt="2021-05-19T12:08:19.922" v="24" actId="164"/>
          <ac:grpSpMkLst>
            <pc:docMk/>
            <pc:sldMk cId="2505328703" sldId="256"/>
            <ac:grpSpMk id="7" creationId="{68BB474F-6304-40EB-95D8-23F0F2748B0B}"/>
          </ac:grpSpMkLst>
        </pc:grpChg>
        <pc:grpChg chg="add mod">
          <ac:chgData name="Pipsa Hiltunen" userId="c9ed2a9a-4805-4010-be96-934f052e34b8" providerId="ADAL" clId="{53E56619-9F21-4964-B85A-5E1A07ED1F56}" dt="2021-05-19T12:08:28.214" v="25" actId="164"/>
          <ac:grpSpMkLst>
            <pc:docMk/>
            <pc:sldMk cId="2505328703" sldId="256"/>
            <ac:grpSpMk id="8" creationId="{91DF50B8-080F-4FF8-B009-46D2D58ADE6C}"/>
          </ac:grpSpMkLst>
        </pc:grpChg>
      </pc:sldChg>
      <pc:sldChg chg="addSp modSp mod modTransition modAnim">
        <pc:chgData name="Pipsa Hiltunen" userId="c9ed2a9a-4805-4010-be96-934f052e34b8" providerId="ADAL" clId="{53E56619-9F21-4964-B85A-5E1A07ED1F56}" dt="2021-05-19T12:25:02.140" v="182"/>
        <pc:sldMkLst>
          <pc:docMk/>
          <pc:sldMk cId="731731362" sldId="257"/>
        </pc:sldMkLst>
        <pc:spChg chg="mod ord">
          <ac:chgData name="Pipsa Hiltunen" userId="c9ed2a9a-4805-4010-be96-934f052e34b8" providerId="ADAL" clId="{53E56619-9F21-4964-B85A-5E1A07ED1F56}" dt="2021-05-19T12:12:37.760" v="49" actId="164"/>
          <ac:spMkLst>
            <pc:docMk/>
            <pc:sldMk cId="731731362" sldId="257"/>
            <ac:spMk id="2" creationId="{FC997CD5-CA33-44D4-9FC1-682C6F39E66E}"/>
          </ac:spMkLst>
        </pc:spChg>
        <pc:spChg chg="mod ord">
          <ac:chgData name="Pipsa Hiltunen" userId="c9ed2a9a-4805-4010-be96-934f052e34b8" providerId="ADAL" clId="{53E56619-9F21-4964-B85A-5E1A07ED1F56}" dt="2021-05-19T12:12:37.760" v="49" actId="164"/>
          <ac:spMkLst>
            <pc:docMk/>
            <pc:sldMk cId="731731362" sldId="257"/>
            <ac:spMk id="9" creationId="{3564116C-53DE-4CA1-AF0D-7EAB3449AF5A}"/>
          </ac:spMkLst>
        </pc:spChg>
        <pc:spChg chg="mod">
          <ac:chgData name="Pipsa Hiltunen" userId="c9ed2a9a-4805-4010-be96-934f052e34b8" providerId="ADAL" clId="{53E56619-9F21-4964-B85A-5E1A07ED1F56}" dt="2021-05-19T12:11:58.959" v="44" actId="164"/>
          <ac:spMkLst>
            <pc:docMk/>
            <pc:sldMk cId="731731362" sldId="257"/>
            <ac:spMk id="16" creationId="{B228C9AB-9091-4139-BD9B-4CD95975DC2C}"/>
          </ac:spMkLst>
        </pc:spChg>
        <pc:spChg chg="mod">
          <ac:chgData name="Pipsa Hiltunen" userId="c9ed2a9a-4805-4010-be96-934f052e34b8" providerId="ADAL" clId="{53E56619-9F21-4964-B85A-5E1A07ED1F56}" dt="2021-05-19T12:12:04.466" v="45" actId="164"/>
          <ac:spMkLst>
            <pc:docMk/>
            <pc:sldMk cId="731731362" sldId="257"/>
            <ac:spMk id="17" creationId="{704C3C76-92D2-441D-9E65-C222306578D0}"/>
          </ac:spMkLst>
        </pc:spChg>
        <pc:spChg chg="mod">
          <ac:chgData name="Pipsa Hiltunen" userId="c9ed2a9a-4805-4010-be96-934f052e34b8" providerId="ADAL" clId="{53E56619-9F21-4964-B85A-5E1A07ED1F56}" dt="2021-05-19T12:11:58.959" v="44" actId="164"/>
          <ac:spMkLst>
            <pc:docMk/>
            <pc:sldMk cId="731731362" sldId="257"/>
            <ac:spMk id="18" creationId="{494945E4-6CFC-4E76-83B6-E8EA95553FED}"/>
          </ac:spMkLst>
        </pc:spChg>
        <pc:spChg chg="mod">
          <ac:chgData name="Pipsa Hiltunen" userId="c9ed2a9a-4805-4010-be96-934f052e34b8" providerId="ADAL" clId="{53E56619-9F21-4964-B85A-5E1A07ED1F56}" dt="2021-05-19T12:12:04.466" v="45" actId="164"/>
          <ac:spMkLst>
            <pc:docMk/>
            <pc:sldMk cId="731731362" sldId="257"/>
            <ac:spMk id="20" creationId="{BD28745C-1D57-4377-AACA-7BE435C2FD5C}"/>
          </ac:spMkLst>
        </pc:spChg>
        <pc:grpChg chg="add mod">
          <ac:chgData name="Pipsa Hiltunen" userId="c9ed2a9a-4805-4010-be96-934f052e34b8" providerId="ADAL" clId="{53E56619-9F21-4964-B85A-5E1A07ED1F56}" dt="2021-05-19T12:11:58.959" v="44" actId="164"/>
          <ac:grpSpMkLst>
            <pc:docMk/>
            <pc:sldMk cId="731731362" sldId="257"/>
            <ac:grpSpMk id="3" creationId="{2831FFB9-DCC6-49F4-882B-FA14016BD1BC}"/>
          </ac:grpSpMkLst>
        </pc:grpChg>
        <pc:grpChg chg="add mod">
          <ac:chgData name="Pipsa Hiltunen" userId="c9ed2a9a-4805-4010-be96-934f052e34b8" providerId="ADAL" clId="{53E56619-9F21-4964-B85A-5E1A07ED1F56}" dt="2021-05-19T12:12:04.466" v="45" actId="164"/>
          <ac:grpSpMkLst>
            <pc:docMk/>
            <pc:sldMk cId="731731362" sldId="257"/>
            <ac:grpSpMk id="4" creationId="{2950012C-8169-4B75-83E8-4443E08A8420}"/>
          </ac:grpSpMkLst>
        </pc:grpChg>
        <pc:grpChg chg="add mod">
          <ac:chgData name="Pipsa Hiltunen" userId="c9ed2a9a-4805-4010-be96-934f052e34b8" providerId="ADAL" clId="{53E56619-9F21-4964-B85A-5E1A07ED1F56}" dt="2021-05-19T12:12:37.760" v="49" actId="164"/>
          <ac:grpSpMkLst>
            <pc:docMk/>
            <pc:sldMk cId="731731362" sldId="257"/>
            <ac:grpSpMk id="5" creationId="{4DD325D1-9A20-4A29-9BF1-BB21F7894693}"/>
          </ac:grpSpMkLst>
        </pc:grpChg>
      </pc:sldChg>
      <pc:sldChg chg="modSp mod modTransition">
        <pc:chgData name="Pipsa Hiltunen" userId="c9ed2a9a-4805-4010-be96-934f052e34b8" providerId="ADAL" clId="{53E56619-9F21-4964-B85A-5E1A07ED1F56}" dt="2021-05-19T12:25:30.135" v="198" actId="14100"/>
        <pc:sldMkLst>
          <pc:docMk/>
          <pc:sldMk cId="4091022890" sldId="258"/>
        </pc:sldMkLst>
        <pc:spChg chg="mod">
          <ac:chgData name="Pipsa Hiltunen" userId="c9ed2a9a-4805-4010-be96-934f052e34b8" providerId="ADAL" clId="{53E56619-9F21-4964-B85A-5E1A07ED1F56}" dt="2021-05-19T12:25:27.310" v="197" actId="14100"/>
          <ac:spMkLst>
            <pc:docMk/>
            <pc:sldMk cId="4091022890" sldId="258"/>
            <ac:spMk id="10" creationId="{C270C74D-D98B-47C8-8922-05CF10FA31AE}"/>
          </ac:spMkLst>
        </pc:spChg>
        <pc:spChg chg="mod">
          <ac:chgData name="Pipsa Hiltunen" userId="c9ed2a9a-4805-4010-be96-934f052e34b8" providerId="ADAL" clId="{53E56619-9F21-4964-B85A-5E1A07ED1F56}" dt="2021-05-19T12:25:30.135" v="198" actId="14100"/>
          <ac:spMkLst>
            <pc:docMk/>
            <pc:sldMk cId="4091022890" sldId="258"/>
            <ac:spMk id="11" creationId="{14CADD0F-CED9-4C7E-95D9-4F623D30B727}"/>
          </ac:spMkLst>
        </pc:spChg>
      </pc:sldChg>
      <pc:sldChg chg="addSp modSp modTransition modAnim">
        <pc:chgData name="Pipsa Hiltunen" userId="c9ed2a9a-4805-4010-be96-934f052e34b8" providerId="ADAL" clId="{53E56619-9F21-4964-B85A-5E1A07ED1F56}" dt="2021-05-19T12:18:22.928" v="109"/>
        <pc:sldMkLst>
          <pc:docMk/>
          <pc:sldMk cId="520800788" sldId="259"/>
        </pc:sldMkLst>
        <pc:spChg chg="mod">
          <ac:chgData name="Pipsa Hiltunen" userId="c9ed2a9a-4805-4010-be96-934f052e34b8" providerId="ADAL" clId="{53E56619-9F21-4964-B85A-5E1A07ED1F56}" dt="2021-05-19T12:09:49.772" v="30" actId="164"/>
          <ac:spMkLst>
            <pc:docMk/>
            <pc:sldMk cId="520800788" sldId="259"/>
            <ac:spMk id="2" creationId="{8D04FF9F-5E6F-4580-A5FB-5D4A2EF5C0A1}"/>
          </ac:spMkLst>
        </pc:spChg>
        <pc:spChg chg="mod">
          <ac:chgData name="Pipsa Hiltunen" userId="c9ed2a9a-4805-4010-be96-934f052e34b8" providerId="ADAL" clId="{53E56619-9F21-4964-B85A-5E1A07ED1F56}" dt="2021-05-19T12:09:52.810" v="31" actId="164"/>
          <ac:spMkLst>
            <pc:docMk/>
            <pc:sldMk cId="520800788" sldId="259"/>
            <ac:spMk id="14" creationId="{1C2A0C9A-BD65-41B5-8779-E98352981D8C}"/>
          </ac:spMkLst>
        </pc:spChg>
        <pc:spChg chg="mod">
          <ac:chgData name="Pipsa Hiltunen" userId="c9ed2a9a-4805-4010-be96-934f052e34b8" providerId="ADAL" clId="{53E56619-9F21-4964-B85A-5E1A07ED1F56}" dt="2021-05-19T12:09:49.772" v="30" actId="164"/>
          <ac:spMkLst>
            <pc:docMk/>
            <pc:sldMk cId="520800788" sldId="259"/>
            <ac:spMk id="15" creationId="{163A45FD-769A-4743-9A9A-24434077692A}"/>
          </ac:spMkLst>
        </pc:spChg>
        <pc:spChg chg="mod">
          <ac:chgData name="Pipsa Hiltunen" userId="c9ed2a9a-4805-4010-be96-934f052e34b8" providerId="ADAL" clId="{53E56619-9F21-4964-B85A-5E1A07ED1F56}" dt="2021-05-19T12:10:00.254" v="32" actId="164"/>
          <ac:spMkLst>
            <pc:docMk/>
            <pc:sldMk cId="520800788" sldId="259"/>
            <ac:spMk id="17" creationId="{59E12AA1-C31D-49D5-8FAC-6DA72ADE5474}"/>
          </ac:spMkLst>
        </pc:spChg>
        <pc:spChg chg="mod">
          <ac:chgData name="Pipsa Hiltunen" userId="c9ed2a9a-4805-4010-be96-934f052e34b8" providerId="ADAL" clId="{53E56619-9F21-4964-B85A-5E1A07ED1F56}" dt="2021-05-19T12:10:00.254" v="32" actId="164"/>
          <ac:spMkLst>
            <pc:docMk/>
            <pc:sldMk cId="520800788" sldId="259"/>
            <ac:spMk id="19" creationId="{52FF0EEF-D032-4381-A3BB-993D3579ADC9}"/>
          </ac:spMkLst>
        </pc:spChg>
        <pc:spChg chg="mod">
          <ac:chgData name="Pipsa Hiltunen" userId="c9ed2a9a-4805-4010-be96-934f052e34b8" providerId="ADAL" clId="{53E56619-9F21-4964-B85A-5E1A07ED1F56}" dt="2021-05-19T12:09:52.810" v="31" actId="164"/>
          <ac:spMkLst>
            <pc:docMk/>
            <pc:sldMk cId="520800788" sldId="259"/>
            <ac:spMk id="20" creationId="{1791D6E9-76DE-4BED-8431-CDBA7F6C9AD0}"/>
          </ac:spMkLst>
        </pc:spChg>
        <pc:grpChg chg="add mod">
          <ac:chgData name="Pipsa Hiltunen" userId="c9ed2a9a-4805-4010-be96-934f052e34b8" providerId="ADAL" clId="{53E56619-9F21-4964-B85A-5E1A07ED1F56}" dt="2021-05-19T12:09:49.772" v="30" actId="164"/>
          <ac:grpSpMkLst>
            <pc:docMk/>
            <pc:sldMk cId="520800788" sldId="259"/>
            <ac:grpSpMk id="6" creationId="{A4B2C2B9-FCCE-4837-A504-DD8B5522FC51}"/>
          </ac:grpSpMkLst>
        </pc:grpChg>
        <pc:grpChg chg="add mod">
          <ac:chgData name="Pipsa Hiltunen" userId="c9ed2a9a-4805-4010-be96-934f052e34b8" providerId="ADAL" clId="{53E56619-9F21-4964-B85A-5E1A07ED1F56}" dt="2021-05-19T12:09:52.810" v="31" actId="164"/>
          <ac:grpSpMkLst>
            <pc:docMk/>
            <pc:sldMk cId="520800788" sldId="259"/>
            <ac:grpSpMk id="7" creationId="{9FC067AA-DFFC-4BDF-BA34-A4F9D3C84AA2}"/>
          </ac:grpSpMkLst>
        </pc:grpChg>
        <pc:grpChg chg="add mod">
          <ac:chgData name="Pipsa Hiltunen" userId="c9ed2a9a-4805-4010-be96-934f052e34b8" providerId="ADAL" clId="{53E56619-9F21-4964-B85A-5E1A07ED1F56}" dt="2021-05-19T12:10:00.254" v="32" actId="164"/>
          <ac:grpSpMkLst>
            <pc:docMk/>
            <pc:sldMk cId="520800788" sldId="259"/>
            <ac:grpSpMk id="8" creationId="{D3650B66-3B31-4482-A610-9F23463C916C}"/>
          </ac:grpSpMkLst>
        </pc:grpChg>
      </pc:sldChg>
      <pc:sldChg chg="addSp modSp modTransition modAnim">
        <pc:chgData name="Pipsa Hiltunen" userId="c9ed2a9a-4805-4010-be96-934f052e34b8" providerId="ADAL" clId="{53E56619-9F21-4964-B85A-5E1A07ED1F56}" dt="2021-05-19T12:18:51.549" v="126"/>
        <pc:sldMkLst>
          <pc:docMk/>
          <pc:sldMk cId="3407758500" sldId="260"/>
        </pc:sldMkLst>
        <pc:spChg chg="mod">
          <ac:chgData name="Pipsa Hiltunen" userId="c9ed2a9a-4805-4010-be96-934f052e34b8" providerId="ADAL" clId="{53E56619-9F21-4964-B85A-5E1A07ED1F56}" dt="2021-05-19T12:11:36.234" v="40" actId="164"/>
          <ac:spMkLst>
            <pc:docMk/>
            <pc:sldMk cId="3407758500" sldId="260"/>
            <ac:spMk id="5" creationId="{0C63CABF-FC53-4514-BADA-2FB8A79CF68E}"/>
          </ac:spMkLst>
        </pc:spChg>
        <pc:spChg chg="mod">
          <ac:chgData name="Pipsa Hiltunen" userId="c9ed2a9a-4805-4010-be96-934f052e34b8" providerId="ADAL" clId="{53E56619-9F21-4964-B85A-5E1A07ED1F56}" dt="2021-05-19T12:11:44.312" v="41" actId="164"/>
          <ac:spMkLst>
            <pc:docMk/>
            <pc:sldMk cId="3407758500" sldId="260"/>
            <ac:spMk id="12" creationId="{89A3974D-522C-45B6-AAB5-BD415CA1E62A}"/>
          </ac:spMkLst>
        </pc:spChg>
        <pc:spChg chg="mod">
          <ac:chgData name="Pipsa Hiltunen" userId="c9ed2a9a-4805-4010-be96-934f052e34b8" providerId="ADAL" clId="{53E56619-9F21-4964-B85A-5E1A07ED1F56}" dt="2021-05-19T12:11:44.312" v="41" actId="164"/>
          <ac:spMkLst>
            <pc:docMk/>
            <pc:sldMk cId="3407758500" sldId="260"/>
            <ac:spMk id="21" creationId="{1E28908A-26C5-443C-80D1-6E1C52C61B94}"/>
          </ac:spMkLst>
        </pc:spChg>
        <pc:spChg chg="mod">
          <ac:chgData name="Pipsa Hiltunen" userId="c9ed2a9a-4805-4010-be96-934f052e34b8" providerId="ADAL" clId="{53E56619-9F21-4964-B85A-5E1A07ED1F56}" dt="2021-05-19T12:11:36.234" v="40" actId="164"/>
          <ac:spMkLst>
            <pc:docMk/>
            <pc:sldMk cId="3407758500" sldId="260"/>
            <ac:spMk id="22" creationId="{E23F0B67-94A0-4C7E-A361-8BEFA29C71D3}"/>
          </ac:spMkLst>
        </pc:spChg>
        <pc:grpChg chg="add mod">
          <ac:chgData name="Pipsa Hiltunen" userId="c9ed2a9a-4805-4010-be96-934f052e34b8" providerId="ADAL" clId="{53E56619-9F21-4964-B85A-5E1A07ED1F56}" dt="2021-05-19T12:11:36.234" v="40" actId="164"/>
          <ac:grpSpMkLst>
            <pc:docMk/>
            <pc:sldMk cId="3407758500" sldId="260"/>
            <ac:grpSpMk id="7" creationId="{C3FB19E0-FAFF-420F-8801-FE1528386CAC}"/>
          </ac:grpSpMkLst>
        </pc:grpChg>
        <pc:grpChg chg="add mod">
          <ac:chgData name="Pipsa Hiltunen" userId="c9ed2a9a-4805-4010-be96-934f052e34b8" providerId="ADAL" clId="{53E56619-9F21-4964-B85A-5E1A07ED1F56}" dt="2021-05-19T12:11:44.312" v="41" actId="164"/>
          <ac:grpSpMkLst>
            <pc:docMk/>
            <pc:sldMk cId="3407758500" sldId="260"/>
            <ac:grpSpMk id="8" creationId="{E27B4872-058C-4B97-95D7-731BC0A678F2}"/>
          </ac:grpSpMkLst>
        </pc:grpChg>
      </pc:sldChg>
      <pc:sldChg chg="addSp modSp modTransition modAnim">
        <pc:chgData name="Pipsa Hiltunen" userId="c9ed2a9a-4805-4010-be96-934f052e34b8" providerId="ADAL" clId="{53E56619-9F21-4964-B85A-5E1A07ED1F56}" dt="2021-05-19T12:24:59.232" v="181"/>
        <pc:sldMkLst>
          <pc:docMk/>
          <pc:sldMk cId="1550830503" sldId="261"/>
        </pc:sldMkLst>
        <pc:spChg chg="mod">
          <ac:chgData name="Pipsa Hiltunen" userId="c9ed2a9a-4805-4010-be96-934f052e34b8" providerId="ADAL" clId="{53E56619-9F21-4964-B85A-5E1A07ED1F56}" dt="2021-05-19T12:12:53.446" v="53" actId="164"/>
          <ac:spMkLst>
            <pc:docMk/>
            <pc:sldMk cId="1550830503" sldId="261"/>
            <ac:spMk id="5" creationId="{0C63CABF-FC53-4514-BADA-2FB8A79CF68E}"/>
          </ac:spMkLst>
        </pc:spChg>
        <pc:spChg chg="mod">
          <ac:chgData name="Pipsa Hiltunen" userId="c9ed2a9a-4805-4010-be96-934f052e34b8" providerId="ADAL" clId="{53E56619-9F21-4964-B85A-5E1A07ED1F56}" dt="2021-05-19T12:12:53.446" v="53" actId="164"/>
          <ac:spMkLst>
            <pc:docMk/>
            <pc:sldMk cId="1550830503" sldId="261"/>
            <ac:spMk id="11" creationId="{3CC3D4EC-BDDD-4802-A341-81771A617299}"/>
          </ac:spMkLst>
        </pc:spChg>
        <pc:spChg chg="mod">
          <ac:chgData name="Pipsa Hiltunen" userId="c9ed2a9a-4805-4010-be96-934f052e34b8" providerId="ADAL" clId="{53E56619-9F21-4964-B85A-5E1A07ED1F56}" dt="2021-05-19T12:13:01.407" v="54" actId="164"/>
          <ac:spMkLst>
            <pc:docMk/>
            <pc:sldMk cId="1550830503" sldId="261"/>
            <ac:spMk id="18" creationId="{AC6BB6DD-5765-4794-8B47-8B2534CFE931}"/>
          </ac:spMkLst>
        </pc:spChg>
        <pc:spChg chg="mod">
          <ac:chgData name="Pipsa Hiltunen" userId="c9ed2a9a-4805-4010-be96-934f052e34b8" providerId="ADAL" clId="{53E56619-9F21-4964-B85A-5E1A07ED1F56}" dt="2021-05-19T12:13:05.228" v="55" actId="164"/>
          <ac:spMkLst>
            <pc:docMk/>
            <pc:sldMk cId="1550830503" sldId="261"/>
            <ac:spMk id="19" creationId="{33BBCAC3-85AB-4700-865F-EF1DDBEEA2DC}"/>
          </ac:spMkLst>
        </pc:spChg>
        <pc:spChg chg="mod">
          <ac:chgData name="Pipsa Hiltunen" userId="c9ed2a9a-4805-4010-be96-934f052e34b8" providerId="ADAL" clId="{53E56619-9F21-4964-B85A-5E1A07ED1F56}" dt="2021-05-19T12:13:05.228" v="55" actId="164"/>
          <ac:spMkLst>
            <pc:docMk/>
            <pc:sldMk cId="1550830503" sldId="261"/>
            <ac:spMk id="20" creationId="{B9C58BFA-E92E-46AF-BC35-7F28F2CFCF1A}"/>
          </ac:spMkLst>
        </pc:spChg>
        <pc:spChg chg="mod">
          <ac:chgData name="Pipsa Hiltunen" userId="c9ed2a9a-4805-4010-be96-934f052e34b8" providerId="ADAL" clId="{53E56619-9F21-4964-B85A-5E1A07ED1F56}" dt="2021-05-19T12:13:01.407" v="54" actId="164"/>
          <ac:spMkLst>
            <pc:docMk/>
            <pc:sldMk cId="1550830503" sldId="261"/>
            <ac:spMk id="21" creationId="{2515F4F5-50E3-4BE4-ACAF-62270DC8C885}"/>
          </ac:spMkLst>
        </pc:spChg>
        <pc:grpChg chg="add mod">
          <ac:chgData name="Pipsa Hiltunen" userId="c9ed2a9a-4805-4010-be96-934f052e34b8" providerId="ADAL" clId="{53E56619-9F21-4964-B85A-5E1A07ED1F56}" dt="2021-05-19T12:12:53.446" v="53" actId="164"/>
          <ac:grpSpMkLst>
            <pc:docMk/>
            <pc:sldMk cId="1550830503" sldId="261"/>
            <ac:grpSpMk id="2" creationId="{86707D4C-354F-4FC0-BA2C-ABD26A45CB8B}"/>
          </ac:grpSpMkLst>
        </pc:grpChg>
        <pc:grpChg chg="add mod">
          <ac:chgData name="Pipsa Hiltunen" userId="c9ed2a9a-4805-4010-be96-934f052e34b8" providerId="ADAL" clId="{53E56619-9F21-4964-B85A-5E1A07ED1F56}" dt="2021-05-19T12:13:01.407" v="54" actId="164"/>
          <ac:grpSpMkLst>
            <pc:docMk/>
            <pc:sldMk cId="1550830503" sldId="261"/>
            <ac:grpSpMk id="3" creationId="{1C095E09-2279-4C9E-98D2-33772FA55E58}"/>
          </ac:grpSpMkLst>
        </pc:grpChg>
        <pc:grpChg chg="add mod">
          <ac:chgData name="Pipsa Hiltunen" userId="c9ed2a9a-4805-4010-be96-934f052e34b8" providerId="ADAL" clId="{53E56619-9F21-4964-B85A-5E1A07ED1F56}" dt="2021-05-19T12:13:05.228" v="55" actId="164"/>
          <ac:grpSpMkLst>
            <pc:docMk/>
            <pc:sldMk cId="1550830503" sldId="261"/>
            <ac:grpSpMk id="4" creationId="{25767D5E-0D00-4AE1-B0D6-6B11953D0638}"/>
          </ac:grpSpMkLst>
        </pc:grpChg>
      </pc:sldChg>
      <pc:sldChg chg="addSp modSp modTransition modAnim">
        <pc:chgData name="Pipsa Hiltunen" userId="c9ed2a9a-4805-4010-be96-934f052e34b8" providerId="ADAL" clId="{53E56619-9F21-4964-B85A-5E1A07ED1F56}" dt="2021-05-19T12:22:09.099" v="175"/>
        <pc:sldMkLst>
          <pc:docMk/>
          <pc:sldMk cId="1919713220" sldId="262"/>
        </pc:sldMkLst>
        <pc:spChg chg="mod">
          <ac:chgData name="Pipsa Hiltunen" userId="c9ed2a9a-4805-4010-be96-934f052e34b8" providerId="ADAL" clId="{53E56619-9F21-4964-B85A-5E1A07ED1F56}" dt="2021-05-19T12:11:20.099" v="37" actId="164"/>
          <ac:spMkLst>
            <pc:docMk/>
            <pc:sldMk cId="1919713220" sldId="262"/>
            <ac:spMk id="15" creationId="{AF9E94AB-2066-4ACE-9893-3DEE5956B055}"/>
          </ac:spMkLst>
        </pc:spChg>
        <pc:spChg chg="mod">
          <ac:chgData name="Pipsa Hiltunen" userId="c9ed2a9a-4805-4010-be96-934f052e34b8" providerId="ADAL" clId="{53E56619-9F21-4964-B85A-5E1A07ED1F56}" dt="2021-05-19T12:11:23.257" v="38" actId="164"/>
          <ac:spMkLst>
            <pc:docMk/>
            <pc:sldMk cId="1919713220" sldId="262"/>
            <ac:spMk id="16" creationId="{B2992703-D247-476C-8386-668F65CF4E00}"/>
          </ac:spMkLst>
        </pc:spChg>
        <pc:spChg chg="mod">
          <ac:chgData name="Pipsa Hiltunen" userId="c9ed2a9a-4805-4010-be96-934f052e34b8" providerId="ADAL" clId="{53E56619-9F21-4964-B85A-5E1A07ED1F56}" dt="2021-05-19T12:11:23.257" v="38" actId="164"/>
          <ac:spMkLst>
            <pc:docMk/>
            <pc:sldMk cId="1919713220" sldId="262"/>
            <ac:spMk id="17" creationId="{ED30ED34-2E89-45A0-A03F-B922CC49688D}"/>
          </ac:spMkLst>
        </pc:spChg>
        <pc:spChg chg="mod">
          <ac:chgData name="Pipsa Hiltunen" userId="c9ed2a9a-4805-4010-be96-934f052e34b8" providerId="ADAL" clId="{53E56619-9F21-4964-B85A-5E1A07ED1F56}" dt="2021-05-19T12:11:20.099" v="37" actId="164"/>
          <ac:spMkLst>
            <pc:docMk/>
            <pc:sldMk cId="1919713220" sldId="262"/>
            <ac:spMk id="19" creationId="{327F0BD2-543D-463F-86B6-BBF695719510}"/>
          </ac:spMkLst>
        </pc:spChg>
        <pc:grpChg chg="add mod">
          <ac:chgData name="Pipsa Hiltunen" userId="c9ed2a9a-4805-4010-be96-934f052e34b8" providerId="ADAL" clId="{53E56619-9F21-4964-B85A-5E1A07ED1F56}" dt="2021-05-19T12:11:20.099" v="37" actId="164"/>
          <ac:grpSpMkLst>
            <pc:docMk/>
            <pc:sldMk cId="1919713220" sldId="262"/>
            <ac:grpSpMk id="2" creationId="{99B8A634-1288-4090-B1F1-8AA7C1E94310}"/>
          </ac:grpSpMkLst>
        </pc:grpChg>
        <pc:grpChg chg="add mod">
          <ac:chgData name="Pipsa Hiltunen" userId="c9ed2a9a-4805-4010-be96-934f052e34b8" providerId="ADAL" clId="{53E56619-9F21-4964-B85A-5E1A07ED1F56}" dt="2021-05-19T12:11:23.257" v="38" actId="164"/>
          <ac:grpSpMkLst>
            <pc:docMk/>
            <pc:sldMk cId="1919713220" sldId="262"/>
            <ac:grpSpMk id="3" creationId="{AB86DF5A-41B5-42E3-B966-9A5C53603F94}"/>
          </ac:grpSpMkLst>
        </pc:grpChg>
      </pc:sldChg>
      <pc:sldChg chg="addSp modSp modTransition">
        <pc:chgData name="Pipsa Hiltunen" userId="c9ed2a9a-4805-4010-be96-934f052e34b8" providerId="ADAL" clId="{53E56619-9F21-4964-B85A-5E1A07ED1F56}" dt="2021-05-19T12:19:42.171" v="160"/>
        <pc:sldMkLst>
          <pc:docMk/>
          <pc:sldMk cId="2888245404" sldId="263"/>
        </pc:sldMkLst>
        <pc:spChg chg="mod">
          <ac:chgData name="Pipsa Hiltunen" userId="c9ed2a9a-4805-4010-be96-934f052e34b8" providerId="ADAL" clId="{53E56619-9F21-4964-B85A-5E1A07ED1F56}" dt="2021-05-19T12:13:50.866" v="64" actId="164"/>
          <ac:spMkLst>
            <pc:docMk/>
            <pc:sldMk cId="2888245404" sldId="263"/>
            <ac:spMk id="13" creationId="{0BAC2E01-DBE1-4E92-A5BD-92350EC46F59}"/>
          </ac:spMkLst>
        </pc:spChg>
        <pc:spChg chg="mod">
          <ac:chgData name="Pipsa Hiltunen" userId="c9ed2a9a-4805-4010-be96-934f052e34b8" providerId="ADAL" clId="{53E56619-9F21-4964-B85A-5E1A07ED1F56}" dt="2021-05-19T12:13:41.395" v="63" actId="164"/>
          <ac:spMkLst>
            <pc:docMk/>
            <pc:sldMk cId="2888245404" sldId="263"/>
            <ac:spMk id="14" creationId="{8B8BE909-73FE-4125-ADD3-1D6F4D58D002}"/>
          </ac:spMkLst>
        </pc:spChg>
        <pc:spChg chg="mod">
          <ac:chgData name="Pipsa Hiltunen" userId="c9ed2a9a-4805-4010-be96-934f052e34b8" providerId="ADAL" clId="{53E56619-9F21-4964-B85A-5E1A07ED1F56}" dt="2021-05-19T12:13:50.866" v="64" actId="164"/>
          <ac:spMkLst>
            <pc:docMk/>
            <pc:sldMk cId="2888245404" sldId="263"/>
            <ac:spMk id="21" creationId="{462A1276-4DE5-4256-B5E7-F51A71C9843C}"/>
          </ac:spMkLst>
        </pc:spChg>
        <pc:spChg chg="mod">
          <ac:chgData name="Pipsa Hiltunen" userId="c9ed2a9a-4805-4010-be96-934f052e34b8" providerId="ADAL" clId="{53E56619-9F21-4964-B85A-5E1A07ED1F56}" dt="2021-05-19T12:13:41.395" v="63" actId="164"/>
          <ac:spMkLst>
            <pc:docMk/>
            <pc:sldMk cId="2888245404" sldId="263"/>
            <ac:spMk id="22" creationId="{D1FED558-528C-4ABB-BBB2-49D7FE2FCB33}"/>
          </ac:spMkLst>
        </pc:spChg>
        <pc:grpChg chg="add mod">
          <ac:chgData name="Pipsa Hiltunen" userId="c9ed2a9a-4805-4010-be96-934f052e34b8" providerId="ADAL" clId="{53E56619-9F21-4964-B85A-5E1A07ED1F56}" dt="2021-05-19T12:13:41.395" v="63" actId="164"/>
          <ac:grpSpMkLst>
            <pc:docMk/>
            <pc:sldMk cId="2888245404" sldId="263"/>
            <ac:grpSpMk id="4" creationId="{07506415-A3F5-44C8-8C45-4D26B3F08888}"/>
          </ac:grpSpMkLst>
        </pc:grpChg>
        <pc:grpChg chg="add mod">
          <ac:chgData name="Pipsa Hiltunen" userId="c9ed2a9a-4805-4010-be96-934f052e34b8" providerId="ADAL" clId="{53E56619-9F21-4964-B85A-5E1A07ED1F56}" dt="2021-05-19T12:13:50.866" v="64" actId="164"/>
          <ac:grpSpMkLst>
            <pc:docMk/>
            <pc:sldMk cId="2888245404" sldId="263"/>
            <ac:grpSpMk id="5" creationId="{7518B202-DF4F-4E69-915D-2488BE52B7D3}"/>
          </ac:grpSpMkLst>
        </pc:grpChg>
      </pc:sldChg>
      <pc:sldChg chg="addSp modSp modTransition modAnim">
        <pc:chgData name="Pipsa Hiltunen" userId="c9ed2a9a-4805-4010-be96-934f052e34b8" providerId="ADAL" clId="{53E56619-9F21-4964-B85A-5E1A07ED1F56}" dt="2021-05-19T12:22:20.918" v="177"/>
        <pc:sldMkLst>
          <pc:docMk/>
          <pc:sldMk cId="2423417219" sldId="264"/>
        </pc:sldMkLst>
        <pc:spChg chg="mod">
          <ac:chgData name="Pipsa Hiltunen" userId="c9ed2a9a-4805-4010-be96-934f052e34b8" providerId="ADAL" clId="{53E56619-9F21-4964-B85A-5E1A07ED1F56}" dt="2021-05-19T12:13:19.189" v="59" actId="164"/>
          <ac:spMkLst>
            <pc:docMk/>
            <pc:sldMk cId="2423417219" sldId="264"/>
            <ac:spMk id="8" creationId="{F35511CA-EF9D-4B7B-8D85-BCD02AFDDF95}"/>
          </ac:spMkLst>
        </pc:spChg>
        <pc:spChg chg="mod">
          <ac:chgData name="Pipsa Hiltunen" userId="c9ed2a9a-4805-4010-be96-934f052e34b8" providerId="ADAL" clId="{53E56619-9F21-4964-B85A-5E1A07ED1F56}" dt="2021-05-19T12:13:23.233" v="60" actId="164"/>
          <ac:spMkLst>
            <pc:docMk/>
            <pc:sldMk cId="2423417219" sldId="264"/>
            <ac:spMk id="15" creationId="{60FA90B0-3E7E-4A51-AF79-9D275D5288A2}"/>
          </ac:spMkLst>
        </pc:spChg>
        <pc:spChg chg="mod">
          <ac:chgData name="Pipsa Hiltunen" userId="c9ed2a9a-4805-4010-be96-934f052e34b8" providerId="ADAL" clId="{53E56619-9F21-4964-B85A-5E1A07ED1F56}" dt="2021-05-19T12:13:23.233" v="60" actId="164"/>
          <ac:spMkLst>
            <pc:docMk/>
            <pc:sldMk cId="2423417219" sldId="264"/>
            <ac:spMk id="16" creationId="{BBA6A67A-B05A-40E3-808B-B3191D952100}"/>
          </ac:spMkLst>
        </pc:spChg>
        <pc:spChg chg="mod">
          <ac:chgData name="Pipsa Hiltunen" userId="c9ed2a9a-4805-4010-be96-934f052e34b8" providerId="ADAL" clId="{53E56619-9F21-4964-B85A-5E1A07ED1F56}" dt="2021-05-19T12:13:19.189" v="59" actId="164"/>
          <ac:spMkLst>
            <pc:docMk/>
            <pc:sldMk cId="2423417219" sldId="264"/>
            <ac:spMk id="17" creationId="{F62986A0-475D-4D10-AD2F-1EB7258D85DC}"/>
          </ac:spMkLst>
        </pc:spChg>
        <pc:grpChg chg="add mod">
          <ac:chgData name="Pipsa Hiltunen" userId="c9ed2a9a-4805-4010-be96-934f052e34b8" providerId="ADAL" clId="{53E56619-9F21-4964-B85A-5E1A07ED1F56}" dt="2021-05-19T12:13:19.189" v="59" actId="164"/>
          <ac:grpSpMkLst>
            <pc:docMk/>
            <pc:sldMk cId="2423417219" sldId="264"/>
            <ac:grpSpMk id="2" creationId="{3D104CCD-2BDD-440F-BD71-F5231BD44975}"/>
          </ac:grpSpMkLst>
        </pc:grpChg>
        <pc:grpChg chg="add mod">
          <ac:chgData name="Pipsa Hiltunen" userId="c9ed2a9a-4805-4010-be96-934f052e34b8" providerId="ADAL" clId="{53E56619-9F21-4964-B85A-5E1A07ED1F56}" dt="2021-05-19T12:13:23.233" v="60" actId="164"/>
          <ac:grpSpMkLst>
            <pc:docMk/>
            <pc:sldMk cId="2423417219" sldId="264"/>
            <ac:grpSpMk id="3" creationId="{D867287D-F53F-42BA-BE2A-7A9B8B3D1BF2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96F14-D557-4523-8A62-59DE1A165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F416EF-693D-4ACB-98FE-C4E2B10BD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DB78A7-18A7-4132-9527-BC5D3156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CF8C83-0A8D-474F-871F-C139A39F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44087F-4D16-4D94-B116-9CBF3A4B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75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F61D3-3BF7-49FE-835F-05AE7E55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6F11AA-234F-48A9-9828-1E129668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45C408-E965-4FD2-85AD-5FA8177D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2234BC-80BF-4FCE-A276-60B3F9C9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FC634B-C4D6-48E5-A9F0-0286D69B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85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87CEDD5-D3B4-46AC-9B5D-869E352BB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2C2B90A-057C-4B97-A2CA-0F099BF9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9F1E19-9472-4C10-AB82-F385E072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915E3D-3701-4D87-8B53-160B2B16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8F203-00C0-40D9-8D5B-B1BEB00B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0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B1B5A-BA95-4538-A471-AA7AE2F3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2DEC1-16F0-46E8-9362-B1891D0E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768B30-3AAC-4910-8DB9-1F59A7D6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184303-6C7D-4B5F-9131-97504CE9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B4BA4-06B1-4746-9A2F-D485AFE0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52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75D8F-41AB-40CF-9D7D-5EE7C8C0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D8A40E-0183-4D3E-AE56-66D2A3FA9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75E6E1-52BF-46E4-BE21-1C4502C5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CAE250-78FA-4A0C-8A1C-CD5E29BC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E3D79A-AA1E-47EE-82D4-AAB9A415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87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0A123-BE57-4C90-88C1-C7C10DF4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96A0B-7233-4E9F-962E-C68E54624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CA9BD8-C0B0-4E8E-A71D-671337E60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15B3ED-4CF2-499F-8D39-829FD045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4EC2B8-7062-4A43-B0F8-7DA64C12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964FFF-6ECB-4915-AC5E-A9E28D29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64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8C0D9-E84E-4278-8EE1-9AFFFC24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55F685-903F-4007-8A25-871F54C2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D410F2-D684-4DD1-9BD7-B0E406E68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A6911AC-2D8E-44ED-AE33-E2288164C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B57C08-68C3-4D9C-821E-B9A8132B1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136F21-3113-4FB3-8A05-3A228C6B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ADA7E1-FC45-490E-88CC-CDAAFF80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256EC1A-6A9B-4EE7-8DFF-2B2C1685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29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E67B4A-C440-4652-A180-498E70E6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2EA901F-1423-4DFE-937D-3F2B2934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2CFA51-461A-4516-920C-6E22AD47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D46A16-53BB-418C-BF10-E012230A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79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DA2C7D-C57E-4435-A0B6-CD34FC62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381F29E-1454-4960-8409-3DE5B971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AC6B5C-6542-4D0D-A5D9-26772615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08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101EA-E3E1-47B2-B81D-D370B0F6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B135DE-B196-444D-B9B2-A5496E8B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AD8FEED-3D68-4061-B81F-104AD2402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02CBE3-6261-48F2-85EE-0FC63634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C20150-4A33-4D08-9E30-96F7F93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A98DAC-66B0-4D7C-9AAC-70E03F3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30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4A7D83-361A-48AF-BFD0-CBB7AF91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FD3351B-453D-42AA-B2D7-F3DBD266F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BA8C36-F3A0-49BE-BBDA-FB1ED4DBC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3BCE52-34F0-4481-A407-0549341D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71590E-AF63-4BAD-AFCB-4536F3EF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203DD7-8B90-40B8-A673-42B5409E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74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F5AFB54-515E-4AA6-AD68-5FA0118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A5521E-B652-4698-885D-BA2A77B8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258795-21BD-4ED9-ABF9-5C55D4A09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CF01-204E-459A-A588-AF30CF1CD45D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700F4D-4707-4FA2-93B2-4B6E59F54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F901A2-7E56-46D6-B76E-D70690686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139A-7D6C-4C99-A929-6DA7E2BE5B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18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henkilö, lattia, vierekkäin, housut&#10;&#10;Kuvaus luotu automaattisesti">
            <a:extLst>
              <a:ext uri="{FF2B5EF4-FFF2-40B4-BE49-F238E27FC236}">
                <a16:creationId xmlns:a16="http://schemas.microsoft.com/office/drawing/2014/main" id="{F53AABA9-1C69-43EA-AC32-22904BE72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2"/>
          <a:stretch/>
        </p:blipFill>
        <p:spPr>
          <a:xfrm>
            <a:off x="0" y="0"/>
            <a:ext cx="12204903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3BD7F9B-659E-4C2C-81D5-17E0B59AAAA2}"/>
              </a:ext>
            </a:extLst>
          </p:cNvPr>
          <p:cNvSpPr txBox="1"/>
          <p:nvPr/>
        </p:nvSpPr>
        <p:spPr>
          <a:xfrm>
            <a:off x="7901973" y="3935959"/>
            <a:ext cx="4092136" cy="2051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Agency FB" panose="020B0503020202020204" pitchFamily="34" charset="0"/>
              <a:ea typeface="+mj-ea"/>
              <a:cs typeface="Aharoni" panose="020B0604020202020204" pitchFamily="2" charset="-79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B8BE909-73FE-4125-ADD3-1D6F4D58D002}"/>
              </a:ext>
            </a:extLst>
          </p:cNvPr>
          <p:cNvSpPr/>
          <p:nvPr/>
        </p:nvSpPr>
        <p:spPr>
          <a:xfrm>
            <a:off x="1068355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LVI-ALA.FI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270C74D-D98B-47C8-8922-05CF10FA31AE}"/>
              </a:ext>
            </a:extLst>
          </p:cNvPr>
          <p:cNvSpPr/>
          <p:nvPr/>
        </p:nvSpPr>
        <p:spPr>
          <a:xfrm>
            <a:off x="839757" y="4374933"/>
            <a:ext cx="6736700" cy="2128503"/>
          </a:xfrm>
          <a:prstGeom prst="rect">
            <a:avLst/>
          </a:prstGeom>
          <a:solidFill>
            <a:srgbClr val="EE0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02ACD59-1F56-4F1F-9162-0C973C28ED68}"/>
              </a:ext>
            </a:extLst>
          </p:cNvPr>
          <p:cNvSpPr/>
          <p:nvPr/>
        </p:nvSpPr>
        <p:spPr>
          <a:xfrm>
            <a:off x="839757" y="3658166"/>
            <a:ext cx="3450271" cy="1147083"/>
          </a:xfrm>
          <a:prstGeom prst="rect">
            <a:avLst/>
          </a:prstGeom>
          <a:solidFill>
            <a:srgbClr val="00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0A57DF8-E2F2-4DE2-BEA1-7B737DD89602}"/>
              </a:ext>
            </a:extLst>
          </p:cNvPr>
          <p:cNvSpPr txBox="1"/>
          <p:nvPr/>
        </p:nvSpPr>
        <p:spPr>
          <a:xfrm>
            <a:off x="1100484" y="3939319"/>
            <a:ext cx="4285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/>
              <a:t>MIISA &amp; VEIKKO</a:t>
            </a:r>
            <a:endParaRPr lang="fi-FI" sz="32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4CADD0F-CED9-4C7E-95D9-4F623D30B727}"/>
              </a:ext>
            </a:extLst>
          </p:cNvPr>
          <p:cNvSpPr txBox="1"/>
          <p:nvPr/>
        </p:nvSpPr>
        <p:spPr>
          <a:xfrm>
            <a:off x="1100484" y="5064891"/>
            <a:ext cx="647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KAKSI KOULUTUS- JA URAPOLKUA </a:t>
            </a:r>
          </a:p>
          <a:p>
            <a:r>
              <a:rPr lang="fi-FI" sz="3200" b="1" dirty="0"/>
              <a:t>TALOTEKNIIKKA-ALALLE</a:t>
            </a:r>
          </a:p>
        </p:txBody>
      </p:sp>
    </p:spTree>
    <p:extLst>
      <p:ext uri="{BB962C8B-B14F-4D97-AF65-F5344CB8AC3E}">
        <p14:creationId xmlns:p14="http://schemas.microsoft.com/office/powerpoint/2010/main" val="409102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" advTm="2000">
        <p:circle/>
      </p:transition>
    </mc:Choice>
    <mc:Fallback>
      <p:transition advTm="2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sisä, seinä, lattia, huone&#10;&#10;Kuvaus luotu automaattisesti">
            <a:extLst>
              <a:ext uri="{FF2B5EF4-FFF2-40B4-BE49-F238E27FC236}">
                <a16:creationId xmlns:a16="http://schemas.microsoft.com/office/drawing/2014/main" id="{3348B2B3-A84D-4F03-B261-CF4B15C84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27986"/>
          <a:stretch/>
        </p:blipFill>
        <p:spPr>
          <a:xfrm>
            <a:off x="0" y="1578"/>
            <a:ext cx="12192000" cy="6856422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68BB474F-6304-40EB-95D8-23F0F2748B0B}"/>
              </a:ext>
            </a:extLst>
          </p:cNvPr>
          <p:cNvGrpSpPr/>
          <p:nvPr/>
        </p:nvGrpSpPr>
        <p:grpSpPr>
          <a:xfrm>
            <a:off x="1129767" y="2125124"/>
            <a:ext cx="3514229" cy="1550023"/>
            <a:chOff x="1129767" y="2125124"/>
            <a:chExt cx="3514229" cy="1550023"/>
          </a:xfrm>
        </p:grpSpPr>
        <p:sp>
          <p:nvSpPr>
            <p:cNvPr id="28" name="Puhekupla: Suorakulmio 27">
              <a:extLst>
                <a:ext uri="{FF2B5EF4-FFF2-40B4-BE49-F238E27FC236}">
                  <a16:creationId xmlns:a16="http://schemas.microsoft.com/office/drawing/2014/main" id="{A65EFBA2-3AA1-43ED-A4B8-957A4B204845}"/>
                </a:ext>
              </a:extLst>
            </p:cNvPr>
            <p:cNvSpPr/>
            <p:nvPr/>
          </p:nvSpPr>
          <p:spPr>
            <a:xfrm>
              <a:off x="1129767" y="2125124"/>
              <a:ext cx="3514229" cy="1550023"/>
            </a:xfrm>
            <a:prstGeom prst="wedgeRectCallout">
              <a:avLst>
                <a:gd name="adj1" fmla="val 67862"/>
                <a:gd name="adj2" fmla="val 5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4C51B3A0-44CA-488C-9D95-052B852B1927}"/>
                </a:ext>
              </a:extLst>
            </p:cNvPr>
            <p:cNvSpPr txBox="1"/>
            <p:nvPr/>
          </p:nvSpPr>
          <p:spPr>
            <a:xfrm>
              <a:off x="1328988" y="2250052"/>
              <a:ext cx="3315008" cy="1260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halua päntätä, vaan opiskella käytännössä työn tekemistä.</a:t>
              </a: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91DF50B8-080F-4FF8-B009-46D2D58ADE6C}"/>
              </a:ext>
            </a:extLst>
          </p:cNvPr>
          <p:cNvGrpSpPr/>
          <p:nvPr/>
        </p:nvGrpSpPr>
        <p:grpSpPr>
          <a:xfrm>
            <a:off x="1884456" y="4740925"/>
            <a:ext cx="3102599" cy="1198983"/>
            <a:chOff x="1884456" y="4740925"/>
            <a:chExt cx="3102599" cy="1198983"/>
          </a:xfrm>
        </p:grpSpPr>
        <p:sp>
          <p:nvSpPr>
            <p:cNvPr id="29" name="Puhekupla: Suorakulmio 28">
              <a:extLst>
                <a:ext uri="{FF2B5EF4-FFF2-40B4-BE49-F238E27FC236}">
                  <a16:creationId xmlns:a16="http://schemas.microsoft.com/office/drawing/2014/main" id="{36FFCD20-742D-405C-BDF9-70796FB4C9CC}"/>
                </a:ext>
              </a:extLst>
            </p:cNvPr>
            <p:cNvSpPr/>
            <p:nvPr/>
          </p:nvSpPr>
          <p:spPr>
            <a:xfrm>
              <a:off x="1884456" y="4740925"/>
              <a:ext cx="2759540" cy="1198983"/>
            </a:xfrm>
            <a:prstGeom prst="wedgeRectCallout">
              <a:avLst>
                <a:gd name="adj1" fmla="val 57276"/>
                <a:gd name="adj2" fmla="val -110263"/>
              </a:avLst>
            </a:pr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3BBC69B8-0B49-4891-82E2-7C220483A2C3}"/>
                </a:ext>
              </a:extLst>
            </p:cNvPr>
            <p:cNvSpPr txBox="1"/>
            <p:nvPr/>
          </p:nvSpPr>
          <p:spPr>
            <a:xfrm>
              <a:off x="2009182" y="4924917"/>
              <a:ext cx="29778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 päästä nopeasti töihin käsiksi.</a:t>
              </a:r>
              <a:endParaRPr lang="fi-FI" sz="2400" dirty="0"/>
            </a:p>
          </p:txBody>
        </p:sp>
      </p:grpSp>
      <p:pic>
        <p:nvPicPr>
          <p:cNvPr id="25" name="Kuva 24" descr="Kuva, joka sisältää kohteen henkilö, istuin&#10;&#10;Kuvaus luotu automaattisesti">
            <a:extLst>
              <a:ext uri="{FF2B5EF4-FFF2-40B4-BE49-F238E27FC236}">
                <a16:creationId xmlns:a16="http://schemas.microsoft.com/office/drawing/2014/main" id="{DB95D7B4-F542-4D7F-A1EE-EE7E71348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6858000" cy="6858000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3656AAA3-348D-4AE7-A6D1-170068ECEBE6}"/>
              </a:ext>
            </a:extLst>
          </p:cNvPr>
          <p:cNvGrpSpPr/>
          <p:nvPr/>
        </p:nvGrpSpPr>
        <p:grpSpPr>
          <a:xfrm>
            <a:off x="3169831" y="383387"/>
            <a:ext cx="3495100" cy="1198983"/>
            <a:chOff x="3169831" y="383387"/>
            <a:chExt cx="3495100" cy="1198983"/>
          </a:xfrm>
        </p:grpSpPr>
        <p:sp>
          <p:nvSpPr>
            <p:cNvPr id="27" name="Puhekupla: Suorakulmio 26">
              <a:extLst>
                <a:ext uri="{FF2B5EF4-FFF2-40B4-BE49-F238E27FC236}">
                  <a16:creationId xmlns:a16="http://schemas.microsoft.com/office/drawing/2014/main" id="{931C86AD-35FE-4959-915B-366E84575E2F}"/>
                </a:ext>
              </a:extLst>
            </p:cNvPr>
            <p:cNvSpPr/>
            <p:nvPr/>
          </p:nvSpPr>
          <p:spPr>
            <a:xfrm>
              <a:off x="3169831" y="383387"/>
              <a:ext cx="2651938" cy="1198983"/>
            </a:xfrm>
            <a:prstGeom prst="wedgeRectCallout">
              <a:avLst>
                <a:gd name="adj1" fmla="val 48480"/>
                <a:gd name="adj2" fmla="val 8117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6CB5BCD9-C484-4EFF-A3B6-460A55A15C55}"/>
                </a:ext>
              </a:extLst>
            </p:cNvPr>
            <p:cNvSpPr txBox="1"/>
            <p:nvPr/>
          </p:nvSpPr>
          <p:spPr>
            <a:xfrm>
              <a:off x="3349923" y="542754"/>
              <a:ext cx="3315008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Mihin sitä lähtisi opiskelemaan?</a:t>
              </a:r>
            </a:p>
          </p:txBody>
        </p:sp>
      </p:grp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305AB0B-D32E-4809-8AC4-11A0AC370DEE}"/>
              </a:ext>
            </a:extLst>
          </p:cNvPr>
          <p:cNvSpPr/>
          <p:nvPr/>
        </p:nvSpPr>
        <p:spPr>
          <a:xfrm>
            <a:off x="10739542" y="6404468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</p:spTree>
    <p:extLst>
      <p:ext uri="{BB962C8B-B14F-4D97-AF65-F5344CB8AC3E}">
        <p14:creationId xmlns:p14="http://schemas.microsoft.com/office/powerpoint/2010/main" val="250532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sisä, seinä, lattia, huone&#10;&#10;Kuvaus luotu automaattisesti">
            <a:extLst>
              <a:ext uri="{FF2B5EF4-FFF2-40B4-BE49-F238E27FC236}">
                <a16:creationId xmlns:a16="http://schemas.microsoft.com/office/drawing/2014/main" id="{051571F1-B8A3-4303-B15B-F91DA879E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27986"/>
          <a:stretch/>
        </p:blipFill>
        <p:spPr>
          <a:xfrm>
            <a:off x="0" y="1578"/>
            <a:ext cx="12192000" cy="6856422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9FC067AA-DFFC-4BDF-BA34-A4F9D3C84AA2}"/>
              </a:ext>
            </a:extLst>
          </p:cNvPr>
          <p:cNvGrpSpPr/>
          <p:nvPr/>
        </p:nvGrpSpPr>
        <p:grpSpPr>
          <a:xfrm>
            <a:off x="717941" y="2050833"/>
            <a:ext cx="4364624" cy="1169772"/>
            <a:chOff x="717941" y="2050833"/>
            <a:chExt cx="4364624" cy="1169772"/>
          </a:xfrm>
        </p:grpSpPr>
        <p:sp>
          <p:nvSpPr>
            <p:cNvPr id="14" name="Puhekupla: Suorakulmio 13">
              <a:extLst>
                <a:ext uri="{FF2B5EF4-FFF2-40B4-BE49-F238E27FC236}">
                  <a16:creationId xmlns:a16="http://schemas.microsoft.com/office/drawing/2014/main" id="{1C2A0C9A-BD65-41B5-8779-E98352981D8C}"/>
                </a:ext>
              </a:extLst>
            </p:cNvPr>
            <p:cNvSpPr/>
            <p:nvPr/>
          </p:nvSpPr>
          <p:spPr>
            <a:xfrm>
              <a:off x="717941" y="2050833"/>
              <a:ext cx="4364624" cy="1169772"/>
            </a:xfrm>
            <a:prstGeom prst="wedgeRectCallout">
              <a:avLst>
                <a:gd name="adj1" fmla="val 70220"/>
                <a:gd name="adj2" fmla="val 2416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1791D6E9-76DE-4BED-8431-CDBA7F6C9AD0}"/>
                </a:ext>
              </a:extLst>
            </p:cNvPr>
            <p:cNvSpPr txBox="1"/>
            <p:nvPr/>
          </p:nvSpPr>
          <p:spPr>
            <a:xfrm>
              <a:off x="831749" y="2199892"/>
              <a:ext cx="4244365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Olin </a:t>
              </a:r>
              <a:r>
                <a:rPr lang="fi-FI" sz="2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TET:ssä</a:t>
              </a:r>
              <a:r>
                <a:rPr lang="fi-FI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serkun LVI-firmassa. Siellä oli kiva meininki…</a:t>
              </a:r>
            </a:p>
          </p:txBody>
        </p:sp>
      </p:grpSp>
      <p:pic>
        <p:nvPicPr>
          <p:cNvPr id="3" name="Kuva 2" descr="Kuva, joka sisältää kohteen henkilö, istuin&#10;&#10;Kuvaus luotu automaattisesti">
            <a:extLst>
              <a:ext uri="{FF2B5EF4-FFF2-40B4-BE49-F238E27FC236}">
                <a16:creationId xmlns:a16="http://schemas.microsoft.com/office/drawing/2014/main" id="{BDCEC91E-0A20-4BEC-9BB2-F8A9AA92F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6858000" cy="6858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D3650B66-3B31-4482-A610-9F23463C916C}"/>
              </a:ext>
            </a:extLst>
          </p:cNvPr>
          <p:cNvGrpSpPr/>
          <p:nvPr/>
        </p:nvGrpSpPr>
        <p:grpSpPr>
          <a:xfrm>
            <a:off x="701502" y="3586456"/>
            <a:ext cx="6325838" cy="828189"/>
            <a:chOff x="701502" y="3586456"/>
            <a:chExt cx="6325838" cy="828189"/>
          </a:xfrm>
        </p:grpSpPr>
        <p:sp>
          <p:nvSpPr>
            <p:cNvPr id="19" name="Puhekupla: Suorakulmio 18">
              <a:extLst>
                <a:ext uri="{FF2B5EF4-FFF2-40B4-BE49-F238E27FC236}">
                  <a16:creationId xmlns:a16="http://schemas.microsoft.com/office/drawing/2014/main" id="{52FF0EEF-D032-4381-A3BB-993D3579ADC9}"/>
                </a:ext>
              </a:extLst>
            </p:cNvPr>
            <p:cNvSpPr/>
            <p:nvPr/>
          </p:nvSpPr>
          <p:spPr>
            <a:xfrm>
              <a:off x="701502" y="3586456"/>
              <a:ext cx="4397502" cy="828189"/>
            </a:xfrm>
            <a:prstGeom prst="wedgeRectCallout">
              <a:avLst>
                <a:gd name="adj1" fmla="val 68377"/>
                <a:gd name="adj2" fmla="val -101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59E12AA1-C31D-49D5-8FAC-6DA72ADE5474}"/>
                </a:ext>
              </a:extLst>
            </p:cNvPr>
            <p:cNvSpPr txBox="1"/>
            <p:nvPr/>
          </p:nvSpPr>
          <p:spPr>
            <a:xfrm>
              <a:off x="911124" y="3769717"/>
              <a:ext cx="61162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Ilmanvaihtoasentajaksi siis.</a:t>
              </a:r>
              <a:endParaRPr lang="fi-FI" sz="2400" dirty="0"/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A4B2C2B9-FCCE-4837-A504-DD8B5522FC51}"/>
              </a:ext>
            </a:extLst>
          </p:cNvPr>
          <p:cNvGrpSpPr/>
          <p:nvPr/>
        </p:nvGrpSpPr>
        <p:grpSpPr>
          <a:xfrm>
            <a:off x="717941" y="236890"/>
            <a:ext cx="5248048" cy="1334278"/>
            <a:chOff x="717941" y="236890"/>
            <a:chExt cx="5248048" cy="1334278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8D04FF9F-5E6F-4580-A5FB-5D4A2EF5C0A1}"/>
                </a:ext>
              </a:extLst>
            </p:cNvPr>
            <p:cNvSpPr/>
            <p:nvPr/>
          </p:nvSpPr>
          <p:spPr>
            <a:xfrm>
              <a:off x="717941" y="236890"/>
              <a:ext cx="4364624" cy="1334278"/>
            </a:xfrm>
            <a:prstGeom prst="rect">
              <a:avLst/>
            </a:prstGeom>
            <a:solidFill>
              <a:srgbClr val="EE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163A45FD-769A-4743-9A9A-24434077692A}"/>
                </a:ext>
              </a:extLst>
            </p:cNvPr>
            <p:cNvSpPr txBox="1"/>
            <p:nvPr/>
          </p:nvSpPr>
          <p:spPr>
            <a:xfrm>
              <a:off x="888234" y="471435"/>
              <a:ext cx="5077755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Ammattikouluun opiskelemaan talotekniikan perustutkinto! </a:t>
              </a:r>
            </a:p>
          </p:txBody>
        </p:sp>
      </p:grp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E50E4C3-3CDD-4077-96FE-D6AA97F3C6E6}"/>
              </a:ext>
            </a:extLst>
          </p:cNvPr>
          <p:cNvSpPr/>
          <p:nvPr/>
        </p:nvSpPr>
        <p:spPr>
          <a:xfrm>
            <a:off x="1077686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</p:spTree>
    <p:extLst>
      <p:ext uri="{BB962C8B-B14F-4D97-AF65-F5344CB8AC3E}">
        <p14:creationId xmlns:p14="http://schemas.microsoft.com/office/powerpoint/2010/main" val="52080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isä, seinä, lattia, huone&#10;&#10;Kuvaus luotu automaattisesti">
            <a:extLst>
              <a:ext uri="{FF2B5EF4-FFF2-40B4-BE49-F238E27FC236}">
                <a16:creationId xmlns:a16="http://schemas.microsoft.com/office/drawing/2014/main" id="{772B9564-39CD-4450-AB70-08E6E6CFE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27986"/>
          <a:stretch/>
        </p:blipFill>
        <p:spPr>
          <a:xfrm>
            <a:off x="0" y="1578"/>
            <a:ext cx="12192000" cy="6856422"/>
          </a:xfrm>
          <a:prstGeom prst="rect">
            <a:avLst/>
          </a:prstGeom>
        </p:spPr>
      </p:pic>
      <p:pic>
        <p:nvPicPr>
          <p:cNvPr id="13" name="Kuva 12" descr="Kuva, joka sisältää kohteen henkilö, istuin&#10;&#10;Kuvaus luotu automaattisesti">
            <a:extLst>
              <a:ext uri="{FF2B5EF4-FFF2-40B4-BE49-F238E27FC236}">
                <a16:creationId xmlns:a16="http://schemas.microsoft.com/office/drawing/2014/main" id="{FECD6868-B875-4AAE-A8CA-F6030AF2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6858000" cy="68580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99B8A634-1288-4090-B1F1-8AA7C1E94310}"/>
              </a:ext>
            </a:extLst>
          </p:cNvPr>
          <p:cNvGrpSpPr/>
          <p:nvPr/>
        </p:nvGrpSpPr>
        <p:grpSpPr>
          <a:xfrm>
            <a:off x="736404" y="308302"/>
            <a:ext cx="4655682" cy="1847069"/>
            <a:chOff x="736404" y="308302"/>
            <a:chExt cx="4655682" cy="1847069"/>
          </a:xfrm>
        </p:grpSpPr>
        <p:sp>
          <p:nvSpPr>
            <p:cNvPr id="15" name="Puhekupla: Suorakulmio 14">
              <a:extLst>
                <a:ext uri="{FF2B5EF4-FFF2-40B4-BE49-F238E27FC236}">
                  <a16:creationId xmlns:a16="http://schemas.microsoft.com/office/drawing/2014/main" id="{AF9E94AB-2066-4ACE-9893-3DEE5956B055}"/>
                </a:ext>
              </a:extLst>
            </p:cNvPr>
            <p:cNvSpPr/>
            <p:nvPr/>
          </p:nvSpPr>
          <p:spPr>
            <a:xfrm>
              <a:off x="736404" y="308302"/>
              <a:ext cx="3835596" cy="1847069"/>
            </a:xfrm>
            <a:prstGeom prst="wedgeRectCallout">
              <a:avLst>
                <a:gd name="adj1" fmla="val 77606"/>
                <a:gd name="adj2" fmla="val 38239"/>
              </a:avLst>
            </a:pr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327F0BD2-543D-463F-86B6-BBF695719510}"/>
                </a:ext>
              </a:extLst>
            </p:cNvPr>
            <p:cNvSpPr txBox="1"/>
            <p:nvPr/>
          </p:nvSpPr>
          <p:spPr>
            <a:xfrm>
              <a:off x="914462" y="436473"/>
              <a:ext cx="447762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Jerri</a:t>
              </a:r>
              <a:r>
                <a:rPr lang="fi-FI" sz="2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</a:t>
              </a:r>
              <a:r>
                <a:rPr lang="fi-FI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sanoi </a:t>
              </a: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aikovansa kylmäasentajaksi. Meillä molemmilla hommia tulee </a:t>
              </a:r>
            </a:p>
            <a:p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kyllä riittämään. </a:t>
              </a:r>
              <a:endParaRPr lang="fi-FI" sz="2400" dirty="0"/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AB86DF5A-41B5-42E3-B966-9A5C53603F94}"/>
              </a:ext>
            </a:extLst>
          </p:cNvPr>
          <p:cNvGrpSpPr/>
          <p:nvPr/>
        </p:nvGrpSpPr>
        <p:grpSpPr>
          <a:xfrm>
            <a:off x="736404" y="2643162"/>
            <a:ext cx="3835596" cy="2312352"/>
            <a:chOff x="736404" y="2643162"/>
            <a:chExt cx="3835596" cy="2312352"/>
          </a:xfrm>
        </p:grpSpPr>
        <p:sp>
          <p:nvSpPr>
            <p:cNvPr id="16" name="Puhekupla: Suorakulmio 15">
              <a:extLst>
                <a:ext uri="{FF2B5EF4-FFF2-40B4-BE49-F238E27FC236}">
                  <a16:creationId xmlns:a16="http://schemas.microsoft.com/office/drawing/2014/main" id="{B2992703-D247-476C-8386-668F65CF4E00}"/>
                </a:ext>
              </a:extLst>
            </p:cNvPr>
            <p:cNvSpPr/>
            <p:nvPr/>
          </p:nvSpPr>
          <p:spPr>
            <a:xfrm>
              <a:off x="736404" y="2643162"/>
              <a:ext cx="3835596" cy="1938169"/>
            </a:xfrm>
            <a:prstGeom prst="wedgeRectCallout">
              <a:avLst>
                <a:gd name="adj1" fmla="val 76198"/>
                <a:gd name="adj2" fmla="val -53431"/>
              </a:avLst>
            </a:prstGeom>
            <a:solidFill>
              <a:srgbClr val="EE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ED30ED34-2E89-45A0-A03F-B922CC49688D}"/>
                </a:ext>
              </a:extLst>
            </p:cNvPr>
            <p:cNvSpPr txBox="1"/>
            <p:nvPr/>
          </p:nvSpPr>
          <p:spPr>
            <a:xfrm>
              <a:off x="958005" y="2802232"/>
              <a:ext cx="3392393" cy="2153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Myöhemmin voin miettiä vaikka myyntihommia jossain alan tuotefirmassa.</a:t>
              </a:r>
              <a:endPara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Suorakulmio 9">
            <a:extLst>
              <a:ext uri="{FF2B5EF4-FFF2-40B4-BE49-F238E27FC236}">
                <a16:creationId xmlns:a16="http://schemas.microsoft.com/office/drawing/2014/main" id="{A5600745-0441-4E9F-99FE-CD3EC08AE9AD}"/>
              </a:ext>
            </a:extLst>
          </p:cNvPr>
          <p:cNvSpPr/>
          <p:nvPr/>
        </p:nvSpPr>
        <p:spPr>
          <a:xfrm>
            <a:off x="1077686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</p:spTree>
    <p:extLst>
      <p:ext uri="{BB962C8B-B14F-4D97-AF65-F5344CB8AC3E}">
        <p14:creationId xmlns:p14="http://schemas.microsoft.com/office/powerpoint/2010/main" val="1919713220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rakennus, päivä&#10;&#10;Kuvaus luotu automaattisesti">
            <a:extLst>
              <a:ext uri="{FF2B5EF4-FFF2-40B4-BE49-F238E27FC236}">
                <a16:creationId xmlns:a16="http://schemas.microsoft.com/office/drawing/2014/main" id="{C3104305-0993-49C5-911E-F9EC7A341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23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E27B4872-058C-4B97-95D7-731BC0A678F2}"/>
              </a:ext>
            </a:extLst>
          </p:cNvPr>
          <p:cNvGrpSpPr/>
          <p:nvPr/>
        </p:nvGrpSpPr>
        <p:grpSpPr>
          <a:xfrm>
            <a:off x="6672895" y="2058052"/>
            <a:ext cx="4672647" cy="1832758"/>
            <a:chOff x="6672895" y="2058052"/>
            <a:chExt cx="4672647" cy="1832758"/>
          </a:xfrm>
        </p:grpSpPr>
        <p:sp>
          <p:nvSpPr>
            <p:cNvPr id="21" name="Puhekupla: Suorakulmio 20">
              <a:extLst>
                <a:ext uri="{FF2B5EF4-FFF2-40B4-BE49-F238E27FC236}">
                  <a16:creationId xmlns:a16="http://schemas.microsoft.com/office/drawing/2014/main" id="{1E28908A-26C5-443C-80D1-6E1C52C61B94}"/>
                </a:ext>
              </a:extLst>
            </p:cNvPr>
            <p:cNvSpPr/>
            <p:nvPr/>
          </p:nvSpPr>
          <p:spPr>
            <a:xfrm>
              <a:off x="6672895" y="2058052"/>
              <a:ext cx="4549121" cy="1422097"/>
            </a:xfrm>
            <a:prstGeom prst="wedgeRectCallout">
              <a:avLst>
                <a:gd name="adj1" fmla="val -86731"/>
                <a:gd name="adj2" fmla="val 7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89A3974D-522C-45B6-AAB5-BD415CA1E62A}"/>
                </a:ext>
              </a:extLst>
            </p:cNvPr>
            <p:cNvSpPr txBox="1"/>
            <p:nvPr/>
          </p:nvSpPr>
          <p:spPr>
            <a:xfrm>
              <a:off x="6844704" y="2132700"/>
              <a:ext cx="4500838" cy="1758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Ilmastonmuutos huolestuttaa. Mitä luonnolle, eläimille ja koko maapallolle käy tulevaisuudessa?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C3FB19E0-FAFF-420F-8801-FE1528386CAC}"/>
              </a:ext>
            </a:extLst>
          </p:cNvPr>
          <p:cNvGrpSpPr/>
          <p:nvPr/>
        </p:nvGrpSpPr>
        <p:grpSpPr>
          <a:xfrm>
            <a:off x="4317387" y="167371"/>
            <a:ext cx="4740412" cy="1285940"/>
            <a:chOff x="4317387" y="167371"/>
            <a:chExt cx="4740412" cy="1285940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E23F0B67-94A0-4C7E-A361-8BEFA29C71D3}"/>
                </a:ext>
              </a:extLst>
            </p:cNvPr>
            <p:cNvSpPr/>
            <p:nvPr/>
          </p:nvSpPr>
          <p:spPr>
            <a:xfrm>
              <a:off x="4317387" y="167371"/>
              <a:ext cx="4117487" cy="12859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0C63CABF-FC53-4514-BADA-2FB8A79CF68E}"/>
                </a:ext>
              </a:extLst>
            </p:cNvPr>
            <p:cNvSpPr txBox="1"/>
            <p:nvPr/>
          </p:nvSpPr>
          <p:spPr>
            <a:xfrm>
              <a:off x="4508678" y="361483"/>
              <a:ext cx="4549121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Miisan kaveri Veikko on myös miettinyt työhommia.   </a:t>
              </a:r>
            </a:p>
          </p:txBody>
        </p:sp>
      </p:grpSp>
      <p:sp>
        <p:nvSpPr>
          <p:cNvPr id="9" name="Suorakulmio 8">
            <a:extLst>
              <a:ext uri="{FF2B5EF4-FFF2-40B4-BE49-F238E27FC236}">
                <a16:creationId xmlns:a16="http://schemas.microsoft.com/office/drawing/2014/main" id="{33724B11-007F-4433-9F55-017A37A302DB}"/>
              </a:ext>
            </a:extLst>
          </p:cNvPr>
          <p:cNvSpPr/>
          <p:nvPr/>
        </p:nvSpPr>
        <p:spPr>
          <a:xfrm>
            <a:off x="1077686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  <p:pic>
        <p:nvPicPr>
          <p:cNvPr id="6" name="Kuva 5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007DE54A-7A58-4BD1-AC31-F20DC85C3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" y="1575018"/>
            <a:ext cx="7812215" cy="52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8500"/>
      </p:ext>
    </p:extLst>
  </p:cSld>
  <p:clrMapOvr>
    <a:masterClrMapping/>
  </p:clrMapOvr>
  <p:transition spd="med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akennus, päivä&#10;&#10;Kuvaus luotu automaattisesti">
            <a:extLst>
              <a:ext uri="{FF2B5EF4-FFF2-40B4-BE49-F238E27FC236}">
                <a16:creationId xmlns:a16="http://schemas.microsoft.com/office/drawing/2014/main" id="{3B6D512E-91D6-463C-975E-2AC4C97C0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23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2831FFB9-DCC6-49F4-882B-FA14016BD1BC}"/>
              </a:ext>
            </a:extLst>
          </p:cNvPr>
          <p:cNvGrpSpPr/>
          <p:nvPr/>
        </p:nvGrpSpPr>
        <p:grpSpPr>
          <a:xfrm>
            <a:off x="4503470" y="349201"/>
            <a:ext cx="6378352" cy="1371625"/>
            <a:chOff x="4503470" y="349201"/>
            <a:chExt cx="6378352" cy="1371625"/>
          </a:xfrm>
        </p:grpSpPr>
        <p:sp>
          <p:nvSpPr>
            <p:cNvPr id="16" name="Puhekupla: Suorakulmio 15">
              <a:extLst>
                <a:ext uri="{FF2B5EF4-FFF2-40B4-BE49-F238E27FC236}">
                  <a16:creationId xmlns:a16="http://schemas.microsoft.com/office/drawing/2014/main" id="{B228C9AB-9091-4139-BD9B-4CD95975DC2C}"/>
                </a:ext>
              </a:extLst>
            </p:cNvPr>
            <p:cNvSpPr/>
            <p:nvPr/>
          </p:nvSpPr>
          <p:spPr>
            <a:xfrm>
              <a:off x="4503470" y="349201"/>
              <a:ext cx="4388603" cy="1154385"/>
            </a:xfrm>
            <a:prstGeom prst="wedgeRectCallout">
              <a:avLst>
                <a:gd name="adj1" fmla="val -62406"/>
                <a:gd name="adj2" fmla="val 96330"/>
              </a:avLst>
            </a:pr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494945E4-6CFC-4E76-83B6-E8EA95553FED}"/>
                </a:ext>
              </a:extLst>
            </p:cNvPr>
            <p:cNvSpPr txBox="1"/>
            <p:nvPr/>
          </p:nvSpPr>
          <p:spPr>
            <a:xfrm>
              <a:off x="4765606" y="460481"/>
              <a:ext cx="6116216" cy="1260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Missä duunissa voisin oikeasti </a:t>
              </a:r>
            </a:p>
            <a:p>
              <a:pPr>
                <a:lnSpc>
                  <a:spcPct val="107000"/>
                </a:lnSpc>
              </a:pPr>
              <a:r>
                <a:rPr lang="fi-FI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aikuttaa ilmastoasioihin?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2950012C-8169-4B75-83E8-4443E08A8420}"/>
              </a:ext>
            </a:extLst>
          </p:cNvPr>
          <p:cNvGrpSpPr/>
          <p:nvPr/>
        </p:nvGrpSpPr>
        <p:grpSpPr>
          <a:xfrm>
            <a:off x="6358558" y="1985129"/>
            <a:ext cx="5500650" cy="1925527"/>
            <a:chOff x="6358558" y="1985129"/>
            <a:chExt cx="5500650" cy="1925527"/>
          </a:xfrm>
        </p:grpSpPr>
        <p:sp>
          <p:nvSpPr>
            <p:cNvPr id="17" name="Puhekupla: Suorakulmio 16">
              <a:extLst>
                <a:ext uri="{FF2B5EF4-FFF2-40B4-BE49-F238E27FC236}">
                  <a16:creationId xmlns:a16="http://schemas.microsoft.com/office/drawing/2014/main" id="{704C3C76-92D2-441D-9E65-C222306578D0}"/>
                </a:ext>
              </a:extLst>
            </p:cNvPr>
            <p:cNvSpPr/>
            <p:nvPr/>
          </p:nvSpPr>
          <p:spPr>
            <a:xfrm>
              <a:off x="6358558" y="1985129"/>
              <a:ext cx="4894160" cy="1925527"/>
            </a:xfrm>
            <a:prstGeom prst="wedgeRectCallout">
              <a:avLst>
                <a:gd name="adj1" fmla="val -95002"/>
                <a:gd name="adj2" fmla="val -11978"/>
              </a:avLst>
            </a:prstGeom>
            <a:solidFill>
              <a:srgbClr val="EE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BD28745C-1D57-4377-AACA-7BE435C2FD5C}"/>
                </a:ext>
              </a:extLst>
            </p:cNvPr>
            <p:cNvSpPr txBox="1"/>
            <p:nvPr/>
          </p:nvSpPr>
          <p:spPr>
            <a:xfrm>
              <a:off x="6507976" y="2152547"/>
              <a:ext cx="5351232" cy="16555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Kuulin, että rakennusten lämmitys tuottaa reilun kolmanneksen kasvihuonepäästöistä. </a:t>
              </a:r>
              <a:b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Mitä asialle voisi tehdä?</a:t>
              </a:r>
            </a:p>
          </p:txBody>
        </p:sp>
      </p:grp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770F725-8238-49DA-B98A-408AED0466B7}"/>
              </a:ext>
            </a:extLst>
          </p:cNvPr>
          <p:cNvSpPr/>
          <p:nvPr/>
        </p:nvSpPr>
        <p:spPr>
          <a:xfrm>
            <a:off x="1077686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  <p:pic>
        <p:nvPicPr>
          <p:cNvPr id="13" name="Kuva 12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7F2D6E45-9185-4CBD-9C4E-75E198004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" y="1575018"/>
            <a:ext cx="7812215" cy="5273245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4DD325D1-9A20-4A29-9BF1-BB21F7894693}"/>
              </a:ext>
            </a:extLst>
          </p:cNvPr>
          <p:cNvGrpSpPr/>
          <p:nvPr/>
        </p:nvGrpSpPr>
        <p:grpSpPr>
          <a:xfrm>
            <a:off x="6358557" y="4313510"/>
            <a:ext cx="4894160" cy="1070818"/>
            <a:chOff x="6358557" y="4313510"/>
            <a:chExt cx="4894160" cy="1070818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FC997CD5-CA33-44D4-9FC1-682C6F39E66E}"/>
                </a:ext>
              </a:extLst>
            </p:cNvPr>
            <p:cNvSpPr/>
            <p:nvPr/>
          </p:nvSpPr>
          <p:spPr>
            <a:xfrm>
              <a:off x="6358557" y="4313510"/>
              <a:ext cx="4894160" cy="10708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3564116C-53DE-4CA1-AF0D-7EAB3449AF5A}"/>
                </a:ext>
              </a:extLst>
            </p:cNvPr>
            <p:cNvSpPr txBox="1"/>
            <p:nvPr/>
          </p:nvSpPr>
          <p:spPr>
            <a:xfrm>
              <a:off x="6572510" y="4417809"/>
              <a:ext cx="4466253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Ammattikorkeakoulu ja talotekniikan insinööritutkinto!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73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ulko, rakennus, päivä&#10;&#10;Kuvaus luotu automaattisesti">
            <a:extLst>
              <a:ext uri="{FF2B5EF4-FFF2-40B4-BE49-F238E27FC236}">
                <a16:creationId xmlns:a16="http://schemas.microsoft.com/office/drawing/2014/main" id="{BC91683D-E863-4FA0-A098-C19AEAFA7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23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86707D4C-354F-4FC0-BA2C-ABD26A45CB8B}"/>
              </a:ext>
            </a:extLst>
          </p:cNvPr>
          <p:cNvGrpSpPr/>
          <p:nvPr/>
        </p:nvGrpSpPr>
        <p:grpSpPr>
          <a:xfrm>
            <a:off x="4180114" y="278097"/>
            <a:ext cx="4338736" cy="1514205"/>
            <a:chOff x="4180114" y="278097"/>
            <a:chExt cx="4338736" cy="1514205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3CC3D4EC-BDDD-4802-A341-81771A617299}"/>
                </a:ext>
              </a:extLst>
            </p:cNvPr>
            <p:cNvSpPr/>
            <p:nvPr/>
          </p:nvSpPr>
          <p:spPr>
            <a:xfrm>
              <a:off x="4180114" y="278097"/>
              <a:ext cx="4338736" cy="1194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0C63CABF-FC53-4514-BADA-2FB8A79CF68E}"/>
                </a:ext>
              </a:extLst>
            </p:cNvPr>
            <p:cNvSpPr txBox="1"/>
            <p:nvPr/>
          </p:nvSpPr>
          <p:spPr>
            <a:xfrm>
              <a:off x="4329902" y="429365"/>
              <a:ext cx="4188948" cy="1362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Veikko pääsee työharjoitteluun LVI-suunnittelutoimistoon.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25767D5E-0D00-4AE1-B0D6-6B11953D0638}"/>
              </a:ext>
            </a:extLst>
          </p:cNvPr>
          <p:cNvGrpSpPr/>
          <p:nvPr/>
        </p:nvGrpSpPr>
        <p:grpSpPr>
          <a:xfrm>
            <a:off x="6452613" y="3957561"/>
            <a:ext cx="4678807" cy="1534243"/>
            <a:chOff x="6452613" y="3957561"/>
            <a:chExt cx="4678807" cy="1534243"/>
          </a:xfrm>
        </p:grpSpPr>
        <p:sp>
          <p:nvSpPr>
            <p:cNvPr id="19" name="Puhekupla: Suorakulmio 18">
              <a:extLst>
                <a:ext uri="{FF2B5EF4-FFF2-40B4-BE49-F238E27FC236}">
                  <a16:creationId xmlns:a16="http://schemas.microsoft.com/office/drawing/2014/main" id="{33BBCAC3-85AB-4700-865F-EF1DDBEEA2DC}"/>
                </a:ext>
              </a:extLst>
            </p:cNvPr>
            <p:cNvSpPr/>
            <p:nvPr/>
          </p:nvSpPr>
          <p:spPr>
            <a:xfrm>
              <a:off x="6452613" y="3957561"/>
              <a:ext cx="4678807" cy="1154385"/>
            </a:xfrm>
            <a:prstGeom prst="wedgeRectCallout">
              <a:avLst>
                <a:gd name="adj1" fmla="val -59685"/>
                <a:gd name="adj2" fmla="val -79065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B9C58BFA-E92E-46AF-BC35-7F28F2CFCF1A}"/>
                </a:ext>
              </a:extLst>
            </p:cNvPr>
            <p:cNvSpPr txBox="1"/>
            <p:nvPr/>
          </p:nvSpPr>
          <p:spPr>
            <a:xfrm>
              <a:off x="6707189" y="4128867"/>
              <a:ext cx="4188948" cy="1362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Saan vakipaikan valmistumisen jälkeen, aika mahtavaa.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1C095E09-2279-4C9E-98D2-33772FA55E58}"/>
              </a:ext>
            </a:extLst>
          </p:cNvPr>
          <p:cNvGrpSpPr/>
          <p:nvPr/>
        </p:nvGrpSpPr>
        <p:grpSpPr>
          <a:xfrm>
            <a:off x="5618858" y="1903352"/>
            <a:ext cx="5512562" cy="1623619"/>
            <a:chOff x="5618858" y="1903352"/>
            <a:chExt cx="5512562" cy="1623619"/>
          </a:xfrm>
        </p:grpSpPr>
        <p:sp>
          <p:nvSpPr>
            <p:cNvPr id="18" name="Puhekupla: Suorakulmio 17">
              <a:extLst>
                <a:ext uri="{FF2B5EF4-FFF2-40B4-BE49-F238E27FC236}">
                  <a16:creationId xmlns:a16="http://schemas.microsoft.com/office/drawing/2014/main" id="{AC6BB6DD-5765-4794-8B47-8B2534CFE931}"/>
                </a:ext>
              </a:extLst>
            </p:cNvPr>
            <p:cNvSpPr/>
            <p:nvPr/>
          </p:nvSpPr>
          <p:spPr>
            <a:xfrm>
              <a:off x="5618858" y="1903352"/>
              <a:ext cx="5512562" cy="1623619"/>
            </a:xfrm>
            <a:prstGeom prst="wedgeRectCallout">
              <a:avLst>
                <a:gd name="adj1" fmla="val -75725"/>
                <a:gd name="adj2" fmla="val 3560"/>
              </a:avLst>
            </a:prstGeom>
            <a:solidFill>
              <a:srgbClr val="EE0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2515F4F5-50E3-4BE4-ACAF-62270DC8C885}"/>
                </a:ext>
              </a:extLst>
            </p:cNvPr>
            <p:cNvSpPr txBox="1"/>
            <p:nvPr/>
          </p:nvSpPr>
          <p:spPr>
            <a:xfrm>
              <a:off x="5818017" y="2072355"/>
              <a:ext cx="5111894" cy="1260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Huikeeta</a:t>
              </a: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nähdä, miten materiaali- valinnoilla</a:t>
              </a:r>
              <a:r>
                <a:rPr lang="fi-FI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ja kiinteistö</a:t>
              </a: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automaatiolla voidaan säästää energiaa ja ympäristöä.</a:t>
              </a:r>
            </a:p>
          </p:txBody>
        </p:sp>
      </p:grp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873FC9B-20E6-406E-ADCA-368DE28DBCCE}"/>
              </a:ext>
            </a:extLst>
          </p:cNvPr>
          <p:cNvSpPr/>
          <p:nvPr/>
        </p:nvSpPr>
        <p:spPr>
          <a:xfrm>
            <a:off x="1077686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  <p:pic>
        <p:nvPicPr>
          <p:cNvPr id="14" name="Kuva 13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635A884A-9B9E-4630-AD6E-4DFB6A3FA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" y="1575018"/>
            <a:ext cx="7812215" cy="52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akennus, päivä&#10;&#10;Kuvaus luotu automaattisesti">
            <a:extLst>
              <a:ext uri="{FF2B5EF4-FFF2-40B4-BE49-F238E27FC236}">
                <a16:creationId xmlns:a16="http://schemas.microsoft.com/office/drawing/2014/main" id="{F2FE4AF7-2FD8-41D1-BBC2-A581DA78F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23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3D104CCD-2BDD-440F-BD71-F5231BD44975}"/>
              </a:ext>
            </a:extLst>
          </p:cNvPr>
          <p:cNvGrpSpPr/>
          <p:nvPr/>
        </p:nvGrpSpPr>
        <p:grpSpPr>
          <a:xfrm>
            <a:off x="4269987" y="307928"/>
            <a:ext cx="5872389" cy="1154386"/>
            <a:chOff x="4269987" y="307928"/>
            <a:chExt cx="5872389" cy="1154386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62986A0-475D-4D10-AD2F-1EB7258D85DC}"/>
                </a:ext>
              </a:extLst>
            </p:cNvPr>
            <p:cNvSpPr/>
            <p:nvPr/>
          </p:nvSpPr>
          <p:spPr>
            <a:xfrm>
              <a:off x="4269987" y="307928"/>
              <a:ext cx="5872389" cy="1154386"/>
            </a:xfrm>
            <a:prstGeom prst="rect">
              <a:avLst/>
            </a:pr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F35511CA-EF9D-4B7B-8D85-BCD02AFDDF95}"/>
                </a:ext>
              </a:extLst>
            </p:cNvPr>
            <p:cNvSpPr txBox="1"/>
            <p:nvPr/>
          </p:nvSpPr>
          <p:spPr>
            <a:xfrm>
              <a:off x="4487900" y="418125"/>
              <a:ext cx="5234598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Työn ohessa Veikko opiskelee lisää ja perehtyy hiilineutraaliin rakentamiseen. </a:t>
              </a: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D867287D-F53F-42BA-BE2A-7A9B8B3D1BF2}"/>
              </a:ext>
            </a:extLst>
          </p:cNvPr>
          <p:cNvGrpSpPr/>
          <p:nvPr/>
        </p:nvGrpSpPr>
        <p:grpSpPr>
          <a:xfrm>
            <a:off x="6737616" y="1835752"/>
            <a:ext cx="3760099" cy="1154385"/>
            <a:chOff x="6737616" y="1835752"/>
            <a:chExt cx="3760099" cy="1154385"/>
          </a:xfrm>
        </p:grpSpPr>
        <p:sp>
          <p:nvSpPr>
            <p:cNvPr id="15" name="Puhekupla: Suorakulmio 14">
              <a:extLst>
                <a:ext uri="{FF2B5EF4-FFF2-40B4-BE49-F238E27FC236}">
                  <a16:creationId xmlns:a16="http://schemas.microsoft.com/office/drawing/2014/main" id="{60FA90B0-3E7E-4A51-AF79-9D275D5288A2}"/>
                </a:ext>
              </a:extLst>
            </p:cNvPr>
            <p:cNvSpPr/>
            <p:nvPr/>
          </p:nvSpPr>
          <p:spPr>
            <a:xfrm>
              <a:off x="6737616" y="1835752"/>
              <a:ext cx="3404760" cy="1154385"/>
            </a:xfrm>
            <a:prstGeom prst="wedgeRectCallout">
              <a:avLst>
                <a:gd name="adj1" fmla="val -105086"/>
                <a:gd name="adj2" fmla="val -308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BBA6A67A-B05A-40E3-808B-B3191D952100}"/>
                </a:ext>
              </a:extLst>
            </p:cNvPr>
            <p:cNvSpPr txBox="1"/>
            <p:nvPr/>
          </p:nvSpPr>
          <p:spPr>
            <a:xfrm>
              <a:off x="6967314" y="1962741"/>
              <a:ext cx="3530401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i-FI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Nyt pääsen oikeasti vaikuttamaan asioihin!</a:t>
              </a:r>
            </a:p>
          </p:txBody>
        </p:sp>
      </p:grpSp>
      <p:sp>
        <p:nvSpPr>
          <p:cNvPr id="9" name="Suorakulmio 8">
            <a:extLst>
              <a:ext uri="{FF2B5EF4-FFF2-40B4-BE49-F238E27FC236}">
                <a16:creationId xmlns:a16="http://schemas.microsoft.com/office/drawing/2014/main" id="{BE401DEC-62C7-48A5-B2B2-6230B813E191}"/>
              </a:ext>
            </a:extLst>
          </p:cNvPr>
          <p:cNvSpPr/>
          <p:nvPr/>
        </p:nvSpPr>
        <p:spPr>
          <a:xfrm>
            <a:off x="10776866" y="6395137"/>
            <a:ext cx="150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LVI-ALA.FI</a:t>
            </a:r>
          </a:p>
        </p:txBody>
      </p:sp>
      <p:pic>
        <p:nvPicPr>
          <p:cNvPr id="13" name="Kuva 12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4277F87C-4477-43D9-BAC9-3EB0BA1F7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" y="1575018"/>
            <a:ext cx="7812215" cy="52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7219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lattia, vierekkäin, housut&#10;&#10;Kuvaus luotu automaattisesti">
            <a:extLst>
              <a:ext uri="{FF2B5EF4-FFF2-40B4-BE49-F238E27FC236}">
                <a16:creationId xmlns:a16="http://schemas.microsoft.com/office/drawing/2014/main" id="{15EE08D7-515B-4BA5-97BD-952F27E5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2"/>
          <a:stretch/>
        </p:blipFill>
        <p:spPr>
          <a:xfrm>
            <a:off x="0" y="0"/>
            <a:ext cx="12204903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3BD7F9B-659E-4C2C-81D5-17E0B59AAAA2}"/>
              </a:ext>
            </a:extLst>
          </p:cNvPr>
          <p:cNvSpPr txBox="1"/>
          <p:nvPr/>
        </p:nvSpPr>
        <p:spPr>
          <a:xfrm>
            <a:off x="7901973" y="3935959"/>
            <a:ext cx="4092136" cy="2051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Agency FB" panose="020B0503020202020204" pitchFamily="34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7518B202-DF4F-4E69-915D-2488BE52B7D3}"/>
              </a:ext>
            </a:extLst>
          </p:cNvPr>
          <p:cNvGrpSpPr/>
          <p:nvPr/>
        </p:nvGrpSpPr>
        <p:grpSpPr>
          <a:xfrm>
            <a:off x="783772" y="4560651"/>
            <a:ext cx="10624456" cy="1427126"/>
            <a:chOff x="783772" y="4560651"/>
            <a:chExt cx="10624456" cy="1427126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0BAC2E01-DBE1-4E92-A5BD-92350EC46F59}"/>
                </a:ext>
              </a:extLst>
            </p:cNvPr>
            <p:cNvSpPr/>
            <p:nvPr/>
          </p:nvSpPr>
          <p:spPr>
            <a:xfrm>
              <a:off x="783772" y="4560651"/>
              <a:ext cx="10624456" cy="142712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462A1276-4DE5-4256-B5E7-F51A71C9843C}"/>
                </a:ext>
              </a:extLst>
            </p:cNvPr>
            <p:cNvSpPr txBox="1"/>
            <p:nvPr/>
          </p:nvSpPr>
          <p:spPr>
            <a:xfrm>
              <a:off x="1389627" y="5188109"/>
              <a:ext cx="96677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200" b="1" dirty="0"/>
                <a:t>TALOTEKNIIKKA </a:t>
              </a:r>
              <a:r>
                <a:rPr lang="fi-FI" sz="3200" b="1" dirty="0">
                  <a:solidFill>
                    <a:srgbClr val="37B0DD"/>
                  </a:solidFill>
                </a:rPr>
                <a:t>TYÖLLISTÄÄ</a:t>
              </a:r>
              <a:r>
                <a:rPr lang="fi-FI" sz="3200" b="1" dirty="0"/>
                <a:t> NYT JA </a:t>
              </a:r>
              <a:r>
                <a:rPr lang="fi-FI" sz="3200" b="1" dirty="0">
                  <a:solidFill>
                    <a:srgbClr val="FF1CAF"/>
                  </a:solidFill>
                </a:rPr>
                <a:t>TULEVAISUUDESSA</a:t>
              </a: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07506415-A3F5-44C8-8C45-4D26B3F08888}"/>
              </a:ext>
            </a:extLst>
          </p:cNvPr>
          <p:cNvGrpSpPr/>
          <p:nvPr/>
        </p:nvGrpSpPr>
        <p:grpSpPr>
          <a:xfrm>
            <a:off x="783772" y="3730181"/>
            <a:ext cx="4040155" cy="1243035"/>
            <a:chOff x="783772" y="3730181"/>
            <a:chExt cx="4040155" cy="1243035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D1FED558-528C-4ABB-BBB2-49D7FE2FCB33}"/>
                </a:ext>
              </a:extLst>
            </p:cNvPr>
            <p:cNvSpPr/>
            <p:nvPr/>
          </p:nvSpPr>
          <p:spPr>
            <a:xfrm>
              <a:off x="783772" y="3730181"/>
              <a:ext cx="4040155" cy="1243035"/>
            </a:xfrm>
            <a:prstGeom prst="rect">
              <a:avLst/>
            </a:prstGeom>
            <a:solidFill>
              <a:srgbClr val="00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8B8BE909-73FE-4125-ADD3-1D6F4D58D002}"/>
                </a:ext>
              </a:extLst>
            </p:cNvPr>
            <p:cNvSpPr/>
            <p:nvPr/>
          </p:nvSpPr>
          <p:spPr>
            <a:xfrm>
              <a:off x="1314982" y="3856221"/>
              <a:ext cx="31629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5400" b="1" dirty="0"/>
                <a:t>LVI-ALA</a:t>
              </a:r>
              <a:r>
                <a:rPr lang="fi-FI" sz="4000" b="1" dirty="0"/>
                <a:t>.FI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245404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75C2E6B6B87347BE1A6C308340D96C" ma:contentTypeVersion="10" ma:contentTypeDescription="Create a new document." ma:contentTypeScope="" ma:versionID="92dbe5cfcf3cbf49edc8e53f8fbc458a">
  <xsd:schema xmlns:xsd="http://www.w3.org/2001/XMLSchema" xmlns:xs="http://www.w3.org/2001/XMLSchema" xmlns:p="http://schemas.microsoft.com/office/2006/metadata/properties" xmlns:ns2="71ecd5ec-0ca2-4fdd-9578-0635cb21eb32" xmlns:ns3="74eaf1d7-5b24-4a4a-910d-944c2723b6a9" targetNamespace="http://schemas.microsoft.com/office/2006/metadata/properties" ma:root="true" ma:fieldsID="75883f53df255bd54b36e01e4ec919ef" ns2:_="" ns3:_="">
    <xsd:import namespace="71ecd5ec-0ca2-4fdd-9578-0635cb21eb32"/>
    <xsd:import namespace="74eaf1d7-5b24-4a4a-910d-944c2723b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cd5ec-0ca2-4fdd-9578-0635cb21e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f1d7-5b24-4a4a-910d-944c2723b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AC3244-E55E-4AC0-9DA1-D83509E80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cd5ec-0ca2-4fdd-9578-0635cb21eb32"/>
    <ds:schemaRef ds:uri="74eaf1d7-5b24-4a4a-910d-944c2723b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75A083-1C43-4AC9-B1E6-450E3628FB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267A4-84FF-4221-8145-9C3B5BCA46C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195</Words>
  <Application>Microsoft Office PowerPoint</Application>
  <PresentationFormat>Laajakuva</PresentationFormat>
  <Paragraphs>34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Agency FB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Pipsa Hiltunen</dc:creator>
  <cp:lastModifiedBy>Pipsa Hiltunen</cp:lastModifiedBy>
  <cp:revision>2</cp:revision>
  <dcterms:created xsi:type="dcterms:W3CDTF">2021-04-21T12:27:35Z</dcterms:created>
  <dcterms:modified xsi:type="dcterms:W3CDTF">2021-05-19T12:33:37Z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0x0101000D75C2E6B6B87347BE1A6C308340D96C</vt:lpwstr>
  </property>
</Properties>
</file>